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4"/>
  </p:sldMasterIdLst>
  <p:notesMasterIdLst>
    <p:notesMasterId r:id="rId42"/>
  </p:notesMasterIdLst>
  <p:handoutMasterIdLst>
    <p:handoutMasterId r:id="rId43"/>
  </p:handoutMasterIdLst>
  <p:sldIdLst>
    <p:sldId id="256" r:id="rId5"/>
    <p:sldId id="372" r:id="rId6"/>
    <p:sldId id="371" r:id="rId7"/>
    <p:sldId id="303" r:id="rId8"/>
    <p:sldId id="312" r:id="rId9"/>
    <p:sldId id="311" r:id="rId10"/>
    <p:sldId id="370" r:id="rId11"/>
    <p:sldId id="358" r:id="rId12"/>
    <p:sldId id="396" r:id="rId13"/>
    <p:sldId id="359" r:id="rId14"/>
    <p:sldId id="392" r:id="rId15"/>
    <p:sldId id="373" r:id="rId16"/>
    <p:sldId id="374" r:id="rId17"/>
    <p:sldId id="393" r:id="rId18"/>
    <p:sldId id="363" r:id="rId19"/>
    <p:sldId id="364" r:id="rId20"/>
    <p:sldId id="365" r:id="rId21"/>
    <p:sldId id="367" r:id="rId22"/>
    <p:sldId id="394" r:id="rId23"/>
    <p:sldId id="397" r:id="rId24"/>
    <p:sldId id="381" r:id="rId25"/>
    <p:sldId id="376" r:id="rId26"/>
    <p:sldId id="375" r:id="rId27"/>
    <p:sldId id="378" r:id="rId28"/>
    <p:sldId id="377" r:id="rId29"/>
    <p:sldId id="379" r:id="rId30"/>
    <p:sldId id="362" r:id="rId31"/>
    <p:sldId id="380" r:id="rId32"/>
    <p:sldId id="384" r:id="rId33"/>
    <p:sldId id="385" r:id="rId34"/>
    <p:sldId id="382" r:id="rId35"/>
    <p:sldId id="388" r:id="rId36"/>
    <p:sldId id="387" r:id="rId37"/>
    <p:sldId id="389" r:id="rId38"/>
    <p:sldId id="390" r:id="rId39"/>
    <p:sldId id="391" r:id="rId40"/>
    <p:sldId id="395" r:id="rId41"/>
  </p:sldIdLst>
  <p:sldSz cx="9144000" cy="6858000" type="letter"/>
  <p:notesSz cx="6858000" cy="9150350"/>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Tahoma" panose="020B0604030504040204" pitchFamily="34" charset="0"/>
        <a:ea typeface="+mn-ea"/>
        <a:cs typeface="+mn-cs"/>
      </a:defRPr>
    </a:lvl5pPr>
    <a:lvl6pPr marL="2286000" algn="l" defTabSz="914400" rtl="0" eaLnBrk="1" latinLnBrk="0" hangingPunct="1">
      <a:defRPr sz="2400" kern="1200">
        <a:solidFill>
          <a:schemeClr val="tx1"/>
        </a:solidFill>
        <a:latin typeface="Tahoma" panose="020B0604030504040204" pitchFamily="34" charset="0"/>
        <a:ea typeface="+mn-ea"/>
        <a:cs typeface="+mn-cs"/>
      </a:defRPr>
    </a:lvl6pPr>
    <a:lvl7pPr marL="2743200" algn="l" defTabSz="914400" rtl="0" eaLnBrk="1" latinLnBrk="0" hangingPunct="1">
      <a:defRPr sz="2400" kern="1200">
        <a:solidFill>
          <a:schemeClr val="tx1"/>
        </a:solidFill>
        <a:latin typeface="Tahoma" panose="020B0604030504040204" pitchFamily="34" charset="0"/>
        <a:ea typeface="+mn-ea"/>
        <a:cs typeface="+mn-cs"/>
      </a:defRPr>
    </a:lvl7pPr>
    <a:lvl8pPr marL="3200400" algn="l" defTabSz="914400" rtl="0" eaLnBrk="1" latinLnBrk="0" hangingPunct="1">
      <a:defRPr sz="2400" kern="1200">
        <a:solidFill>
          <a:schemeClr val="tx1"/>
        </a:solidFill>
        <a:latin typeface="Tahoma" panose="020B0604030504040204" pitchFamily="34" charset="0"/>
        <a:ea typeface="+mn-ea"/>
        <a:cs typeface="+mn-cs"/>
      </a:defRPr>
    </a:lvl8pPr>
    <a:lvl9pPr marL="3657600" algn="l" defTabSz="914400" rtl="0" eaLnBrk="1" latinLnBrk="0" hangingPunct="1">
      <a:defRPr sz="2400" kern="1200">
        <a:solidFill>
          <a:schemeClr val="tx1"/>
        </a:solidFill>
        <a:latin typeface="Tahom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2">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6600CC"/>
    <a:srgbClr val="FF7C80"/>
    <a:srgbClr val="00CC99"/>
    <a:srgbClr val="919191"/>
    <a:srgbClr val="FCFEB9"/>
    <a:srgbClr val="063DE8"/>
    <a:srgbClr val="FAFD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68" d="100"/>
          <a:sy n="68" d="100"/>
        </p:scale>
        <p:origin x="1240" y="48"/>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varScale="1">
      <p:scale>
        <a:sx n="1" d="1"/>
        <a:sy n="1" d="1"/>
      </p:scale>
      <p:origin x="0" y="-6492"/>
    </p:cViewPr>
  </p:sorterViewPr>
  <p:notesViewPr>
    <p:cSldViewPr>
      <p:cViewPr varScale="1">
        <p:scale>
          <a:sx n="55" d="100"/>
          <a:sy n="55" d="100"/>
        </p:scale>
        <p:origin x="-2892" y="-102"/>
      </p:cViewPr>
      <p:guideLst>
        <p:guide orient="horz" pos="2882"/>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 Id="rId48"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s>
</file>

<file path=ppt/_rels/viewProps.xml.rels><?xml version="1.0" encoding="UTF-8" standalone="yes"?>
<Relationships xmlns="http://schemas.openxmlformats.org/package/2006/relationships"><Relationship Id="rId1" Type="http://schemas.openxmlformats.org/officeDocument/2006/relationships/slide" Target="slides/slide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ssa Pollacia" userId="e1d15512-2a95-4d4e-8d89-f35f28444f59" providerId="ADAL" clId="{01068974-1231-4914-A620-3F18CECE7405}"/>
    <pc:docChg chg="custSel addSld modSld sldOrd">
      <pc:chgData name="Lissa Pollacia" userId="e1d15512-2a95-4d4e-8d89-f35f28444f59" providerId="ADAL" clId="{01068974-1231-4914-A620-3F18CECE7405}" dt="2023-02-13T19:50:29.636" v="498" actId="2166"/>
      <pc:docMkLst>
        <pc:docMk/>
      </pc:docMkLst>
      <pc:sldChg chg="modSp">
        <pc:chgData name="Lissa Pollacia" userId="e1d15512-2a95-4d4e-8d89-f35f28444f59" providerId="ADAL" clId="{01068974-1231-4914-A620-3F18CECE7405}" dt="2023-02-07T21:41:37.346" v="25" actId="20577"/>
        <pc:sldMkLst>
          <pc:docMk/>
          <pc:sldMk cId="0" sldId="311"/>
        </pc:sldMkLst>
        <pc:spChg chg="mod">
          <ac:chgData name="Lissa Pollacia" userId="e1d15512-2a95-4d4e-8d89-f35f28444f59" providerId="ADAL" clId="{01068974-1231-4914-A620-3F18CECE7405}" dt="2023-02-07T21:41:37.346" v="25" actId="20577"/>
          <ac:spMkLst>
            <pc:docMk/>
            <pc:sldMk cId="0" sldId="311"/>
            <ac:spMk id="229378" creationId="{44FE1EC7-3542-4F54-8785-960DDA733742}"/>
          </ac:spMkLst>
        </pc:spChg>
      </pc:sldChg>
      <pc:sldChg chg="modSp">
        <pc:chgData name="Lissa Pollacia" userId="e1d15512-2a95-4d4e-8d89-f35f28444f59" providerId="ADAL" clId="{01068974-1231-4914-A620-3F18CECE7405}" dt="2023-02-08T15:55:18.460" v="82" actId="20577"/>
        <pc:sldMkLst>
          <pc:docMk/>
          <pc:sldMk cId="0" sldId="359"/>
        </pc:sldMkLst>
        <pc:spChg chg="mod">
          <ac:chgData name="Lissa Pollacia" userId="e1d15512-2a95-4d4e-8d89-f35f28444f59" providerId="ADAL" clId="{01068974-1231-4914-A620-3F18CECE7405}" dt="2023-02-08T15:55:18.460" v="82" actId="20577"/>
          <ac:spMkLst>
            <pc:docMk/>
            <pc:sldMk cId="0" sldId="359"/>
            <ac:spMk id="12293" creationId="{24AF8841-403C-4D85-8839-37F7C502A54C}"/>
          </ac:spMkLst>
        </pc:spChg>
      </pc:sldChg>
      <pc:sldChg chg="delSp">
        <pc:chgData name="Lissa Pollacia" userId="e1d15512-2a95-4d4e-8d89-f35f28444f59" providerId="ADAL" clId="{01068974-1231-4914-A620-3F18CECE7405}" dt="2023-02-08T20:22:58.507" v="84" actId="478"/>
        <pc:sldMkLst>
          <pc:docMk/>
          <pc:sldMk cId="0" sldId="367"/>
        </pc:sldMkLst>
        <pc:spChg chg="del">
          <ac:chgData name="Lissa Pollacia" userId="e1d15512-2a95-4d4e-8d89-f35f28444f59" providerId="ADAL" clId="{01068974-1231-4914-A620-3F18CECE7405}" dt="2023-02-08T20:22:58.507" v="84" actId="478"/>
          <ac:spMkLst>
            <pc:docMk/>
            <pc:sldMk cId="0" sldId="367"/>
            <ac:spMk id="18434" creationId="{60B8A1C6-9994-48E7-89D2-3385145F3A01}"/>
          </ac:spMkLst>
        </pc:spChg>
      </pc:sldChg>
      <pc:sldChg chg="addSp modSp">
        <pc:chgData name="Lissa Pollacia" userId="e1d15512-2a95-4d4e-8d89-f35f28444f59" providerId="ADAL" clId="{01068974-1231-4914-A620-3F18CECE7405}" dt="2023-02-13T19:46:10.959" v="497" actId="1076"/>
        <pc:sldMkLst>
          <pc:docMk/>
          <pc:sldMk cId="132245299" sldId="377"/>
        </pc:sldMkLst>
        <pc:spChg chg="add mod">
          <ac:chgData name="Lissa Pollacia" userId="e1d15512-2a95-4d4e-8d89-f35f28444f59" providerId="ADAL" clId="{01068974-1231-4914-A620-3F18CECE7405}" dt="2023-02-13T19:46:10.959" v="497" actId="1076"/>
          <ac:spMkLst>
            <pc:docMk/>
            <pc:sldMk cId="132245299" sldId="377"/>
            <ac:spMk id="3" creationId="{969AF795-26BD-4753-B190-CC9D7B711E73}"/>
          </ac:spMkLst>
        </pc:spChg>
      </pc:sldChg>
      <pc:sldChg chg="modSp">
        <pc:chgData name="Lissa Pollacia" userId="e1d15512-2a95-4d4e-8d89-f35f28444f59" providerId="ADAL" clId="{01068974-1231-4914-A620-3F18CECE7405}" dt="2023-02-13T19:50:29.636" v="498" actId="2166"/>
        <pc:sldMkLst>
          <pc:docMk/>
          <pc:sldMk cId="3582950936" sldId="380"/>
        </pc:sldMkLst>
        <pc:graphicFrameChg chg="modGraphic">
          <ac:chgData name="Lissa Pollacia" userId="e1d15512-2a95-4d4e-8d89-f35f28444f59" providerId="ADAL" clId="{01068974-1231-4914-A620-3F18CECE7405}" dt="2023-02-13T19:50:29.636" v="498" actId="2166"/>
          <ac:graphicFrameMkLst>
            <pc:docMk/>
            <pc:sldMk cId="3582950936" sldId="380"/>
            <ac:graphicFrameMk id="4" creationId="{DA732102-134F-4C7E-B1B7-00BDB0D4855C}"/>
          </ac:graphicFrameMkLst>
        </pc:graphicFrameChg>
      </pc:sldChg>
      <pc:sldChg chg="modSp ord">
        <pc:chgData name="Lissa Pollacia" userId="e1d15512-2a95-4d4e-8d89-f35f28444f59" providerId="ADAL" clId="{01068974-1231-4914-A620-3F18CECE7405}" dt="2023-02-11T15:49:16.300" v="145" actId="20577"/>
        <pc:sldMkLst>
          <pc:docMk/>
          <pc:sldMk cId="29510938" sldId="390"/>
        </pc:sldMkLst>
        <pc:spChg chg="mod">
          <ac:chgData name="Lissa Pollacia" userId="e1d15512-2a95-4d4e-8d89-f35f28444f59" providerId="ADAL" clId="{01068974-1231-4914-A620-3F18CECE7405}" dt="2023-02-11T15:49:16.300" v="145" actId="20577"/>
          <ac:spMkLst>
            <pc:docMk/>
            <pc:sldMk cId="29510938" sldId="390"/>
            <ac:spMk id="2" creationId="{CC3F235E-E99B-4409-A01E-7E3D5E3122DA}"/>
          </ac:spMkLst>
        </pc:spChg>
      </pc:sldChg>
      <pc:sldChg chg="ord">
        <pc:chgData name="Lissa Pollacia" userId="e1d15512-2a95-4d4e-8d89-f35f28444f59" providerId="ADAL" clId="{01068974-1231-4914-A620-3F18CECE7405}" dt="2023-02-11T15:49:07.501" v="143"/>
        <pc:sldMkLst>
          <pc:docMk/>
          <pc:sldMk cId="636163081" sldId="391"/>
        </pc:sldMkLst>
      </pc:sldChg>
      <pc:sldChg chg="delSp">
        <pc:chgData name="Lissa Pollacia" userId="e1d15512-2a95-4d4e-8d89-f35f28444f59" providerId="ADAL" clId="{01068974-1231-4914-A620-3F18CECE7405}" dt="2023-02-08T20:22:25.101" v="83" actId="478"/>
        <pc:sldMkLst>
          <pc:docMk/>
          <pc:sldMk cId="938670846" sldId="393"/>
        </pc:sldMkLst>
        <pc:spChg chg="del">
          <ac:chgData name="Lissa Pollacia" userId="e1d15512-2a95-4d4e-8d89-f35f28444f59" providerId="ADAL" clId="{01068974-1231-4914-A620-3F18CECE7405}" dt="2023-02-08T20:22:25.101" v="83" actId="478"/>
          <ac:spMkLst>
            <pc:docMk/>
            <pc:sldMk cId="938670846" sldId="393"/>
            <ac:spMk id="3" creationId="{00725395-D749-4D00-8CF3-81B7A84183AC}"/>
          </ac:spMkLst>
        </pc:spChg>
      </pc:sldChg>
      <pc:sldChg chg="modSp">
        <pc:chgData name="Lissa Pollacia" userId="e1d15512-2a95-4d4e-8d89-f35f28444f59" providerId="ADAL" clId="{01068974-1231-4914-A620-3F18CECE7405}" dt="2023-02-11T14:32:30.068" v="142" actId="1076"/>
        <pc:sldMkLst>
          <pc:docMk/>
          <pc:sldMk cId="2799546936" sldId="394"/>
        </pc:sldMkLst>
        <pc:spChg chg="mod">
          <ac:chgData name="Lissa Pollacia" userId="e1d15512-2a95-4d4e-8d89-f35f28444f59" providerId="ADAL" clId="{01068974-1231-4914-A620-3F18CECE7405}" dt="2023-02-11T14:32:23.935" v="141" actId="20577"/>
          <ac:spMkLst>
            <pc:docMk/>
            <pc:sldMk cId="2799546936" sldId="394"/>
            <ac:spMk id="2" creationId="{51ABD4F5-4B09-4BB1-B9EB-3F92FBB13344}"/>
          </ac:spMkLst>
        </pc:spChg>
        <pc:spChg chg="mod">
          <ac:chgData name="Lissa Pollacia" userId="e1d15512-2a95-4d4e-8d89-f35f28444f59" providerId="ADAL" clId="{01068974-1231-4914-A620-3F18CECE7405}" dt="2023-02-11T14:32:16.955" v="126" actId="1076"/>
          <ac:spMkLst>
            <pc:docMk/>
            <pc:sldMk cId="2799546936" sldId="394"/>
            <ac:spMk id="3" creationId="{C996E206-5DAD-4172-864F-2DB2EF87DD25}"/>
          </ac:spMkLst>
        </pc:spChg>
        <pc:spChg chg="mod">
          <ac:chgData name="Lissa Pollacia" userId="e1d15512-2a95-4d4e-8d89-f35f28444f59" providerId="ADAL" clId="{01068974-1231-4914-A620-3F18CECE7405}" dt="2023-02-11T14:32:30.068" v="142" actId="1076"/>
          <ac:spMkLst>
            <pc:docMk/>
            <pc:sldMk cId="2799546936" sldId="394"/>
            <ac:spMk id="5" creationId="{66FC0C36-D2C4-4DFA-A300-5BF7CE9106B8}"/>
          </ac:spMkLst>
        </pc:spChg>
        <pc:picChg chg="mod">
          <ac:chgData name="Lissa Pollacia" userId="e1d15512-2a95-4d4e-8d89-f35f28444f59" providerId="ADAL" clId="{01068974-1231-4914-A620-3F18CECE7405}" dt="2023-02-11T14:32:13.598" v="125" actId="1076"/>
          <ac:picMkLst>
            <pc:docMk/>
            <pc:sldMk cId="2799546936" sldId="394"/>
            <ac:picMk id="4" creationId="{03F78559-CAF7-4674-94E2-088B39772179}"/>
          </ac:picMkLst>
        </pc:picChg>
      </pc:sldChg>
      <pc:sldChg chg="ord">
        <pc:chgData name="Lissa Pollacia" userId="e1d15512-2a95-4d4e-8d89-f35f28444f59" providerId="ADAL" clId="{01068974-1231-4914-A620-3F18CECE7405}" dt="2023-02-11T15:50:00.464" v="146"/>
        <pc:sldMkLst>
          <pc:docMk/>
          <pc:sldMk cId="2991425738" sldId="395"/>
        </pc:sldMkLst>
      </pc:sldChg>
      <pc:sldChg chg="addSp delSp modSp add">
        <pc:chgData name="Lissa Pollacia" userId="e1d15512-2a95-4d4e-8d89-f35f28444f59" providerId="ADAL" clId="{01068974-1231-4914-A620-3F18CECE7405}" dt="2023-02-08T15:54:40.439" v="53" actId="1076"/>
        <pc:sldMkLst>
          <pc:docMk/>
          <pc:sldMk cId="3602438240" sldId="396"/>
        </pc:sldMkLst>
        <pc:spChg chg="mod">
          <ac:chgData name="Lissa Pollacia" userId="e1d15512-2a95-4d4e-8d89-f35f28444f59" providerId="ADAL" clId="{01068974-1231-4914-A620-3F18CECE7405}" dt="2023-02-08T15:54:27.235" v="49" actId="20577"/>
          <ac:spMkLst>
            <pc:docMk/>
            <pc:sldMk cId="3602438240" sldId="396"/>
            <ac:spMk id="2" creationId="{C741DB62-90B5-4BC2-A490-D19EB8086F43}"/>
          </ac:spMkLst>
        </pc:spChg>
        <pc:spChg chg="del">
          <ac:chgData name="Lissa Pollacia" userId="e1d15512-2a95-4d4e-8d89-f35f28444f59" providerId="ADAL" clId="{01068974-1231-4914-A620-3F18CECE7405}" dt="2023-02-08T15:54:30.098" v="50"/>
          <ac:spMkLst>
            <pc:docMk/>
            <pc:sldMk cId="3602438240" sldId="396"/>
            <ac:spMk id="3" creationId="{B511DBDD-50EF-43C9-8D61-92925CB17343}"/>
          </ac:spMkLst>
        </pc:spChg>
        <pc:picChg chg="add mod">
          <ac:chgData name="Lissa Pollacia" userId="e1d15512-2a95-4d4e-8d89-f35f28444f59" providerId="ADAL" clId="{01068974-1231-4914-A620-3F18CECE7405}" dt="2023-02-08T15:54:40.439" v="53" actId="1076"/>
          <ac:picMkLst>
            <pc:docMk/>
            <pc:sldMk cId="3602438240" sldId="396"/>
            <ac:picMk id="4" creationId="{25F225B2-EE6A-4690-9157-8348A8C33400}"/>
          </ac:picMkLst>
        </pc:picChg>
      </pc:sldChg>
      <pc:sldChg chg="addSp delSp modSp add">
        <pc:chgData name="Lissa Pollacia" userId="e1d15512-2a95-4d4e-8d89-f35f28444f59" providerId="ADAL" clId="{01068974-1231-4914-A620-3F18CECE7405}" dt="2023-02-11T15:54:35.853" v="437" actId="20577"/>
        <pc:sldMkLst>
          <pc:docMk/>
          <pc:sldMk cId="3411189365" sldId="397"/>
        </pc:sldMkLst>
        <pc:spChg chg="mod">
          <ac:chgData name="Lissa Pollacia" userId="e1d15512-2a95-4d4e-8d89-f35f28444f59" providerId="ADAL" clId="{01068974-1231-4914-A620-3F18CECE7405}" dt="2023-02-11T15:50:58.473" v="185" actId="20577"/>
          <ac:spMkLst>
            <pc:docMk/>
            <pc:sldMk cId="3411189365" sldId="397"/>
            <ac:spMk id="2" creationId="{3DC6889D-5ACB-46D5-9F64-DFEAD38B5D0F}"/>
          </ac:spMkLst>
        </pc:spChg>
        <pc:spChg chg="mod">
          <ac:chgData name="Lissa Pollacia" userId="e1d15512-2a95-4d4e-8d89-f35f28444f59" providerId="ADAL" clId="{01068974-1231-4914-A620-3F18CECE7405}" dt="2023-02-11T15:53:58.628" v="418"/>
          <ac:spMkLst>
            <pc:docMk/>
            <pc:sldMk cId="3411189365" sldId="397"/>
            <ac:spMk id="3" creationId="{0BDBAA14-77D2-4414-91E7-04DEF3AD7ECE}"/>
          </ac:spMkLst>
        </pc:spChg>
        <pc:spChg chg="add mod">
          <ac:chgData name="Lissa Pollacia" userId="e1d15512-2a95-4d4e-8d89-f35f28444f59" providerId="ADAL" clId="{01068974-1231-4914-A620-3F18CECE7405}" dt="2023-02-11T15:53:51.432" v="417" actId="1076"/>
          <ac:spMkLst>
            <pc:docMk/>
            <pc:sldMk cId="3411189365" sldId="397"/>
            <ac:spMk id="4" creationId="{E73941C6-D43C-420E-9789-52A24E0FAF9B}"/>
          </ac:spMkLst>
        </pc:spChg>
        <pc:spChg chg="add del">
          <ac:chgData name="Lissa Pollacia" userId="e1d15512-2a95-4d4e-8d89-f35f28444f59" providerId="ADAL" clId="{01068974-1231-4914-A620-3F18CECE7405}" dt="2023-02-11T15:54:07.768" v="420"/>
          <ac:spMkLst>
            <pc:docMk/>
            <pc:sldMk cId="3411189365" sldId="397"/>
            <ac:spMk id="5" creationId="{468B4993-F647-41AD-8B48-AD0B0BAAA907}"/>
          </ac:spMkLst>
        </pc:spChg>
        <pc:spChg chg="add mod">
          <ac:chgData name="Lissa Pollacia" userId="e1d15512-2a95-4d4e-8d89-f35f28444f59" providerId="ADAL" clId="{01068974-1231-4914-A620-3F18CECE7405}" dt="2023-02-11T15:54:35.853" v="437" actId="20577"/>
          <ac:spMkLst>
            <pc:docMk/>
            <pc:sldMk cId="3411189365" sldId="397"/>
            <ac:spMk id="6" creationId="{44FE3DC7-1D45-4D3D-8EC1-2B3F00771C0A}"/>
          </ac:spMkLst>
        </pc:spChg>
      </pc:sldChg>
    </pc:docChg>
  </pc:docChgLst>
  <pc:docChgLst>
    <pc:chgData name="Lissa Pollacia" userId="e1d15512-2a95-4d4e-8d89-f35f28444f59" providerId="ADAL" clId="{01BD9EA9-34A0-45A2-BCA5-D5ECCA82F125}"/>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4C4C190C-4E62-42ED-B039-B30144B28145}"/>
              </a:ext>
            </a:extLst>
          </p:cNvPr>
          <p:cNvSpPr>
            <a:spLocks noGrp="1" noRot="1" noChangeAspect="1" noChangeArrowheads="1" noTextEdit="1"/>
          </p:cNvSpPr>
          <p:nvPr>
            <p:ph type="sldImg" idx="2"/>
          </p:nvPr>
        </p:nvSpPr>
        <p:spPr bwMode="auto">
          <a:xfrm>
            <a:off x="1149350" y="692150"/>
            <a:ext cx="4559300" cy="34194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1" name="Rectangle 3">
            <a:extLst>
              <a:ext uri="{FF2B5EF4-FFF2-40B4-BE49-F238E27FC236}">
                <a16:creationId xmlns:a16="http://schemas.microsoft.com/office/drawing/2014/main" id="{B5D427F8-5F77-4745-9258-EFC3EFF823AD}"/>
              </a:ext>
            </a:extLst>
          </p:cNvPr>
          <p:cNvSpPr>
            <a:spLocks noGrp="1" noChangeArrowheads="1"/>
          </p:cNvSpPr>
          <p:nvPr>
            <p:ph type="body" sz="quarter" idx="3"/>
          </p:nvPr>
        </p:nvSpPr>
        <p:spPr bwMode="auto">
          <a:xfrm>
            <a:off x="914400" y="4346575"/>
            <a:ext cx="5029200" cy="4117975"/>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Book Antiqua"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Book Antiqua"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Book Antiqua"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Book Antiqua"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Book Antiqua"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10"/>
          <p:cNvSpPr>
            <a:spLocks noGrp="1" noChangeArrowheads="1"/>
          </p:cNvSpPr>
          <p:nvPr>
            <p:ph type="ftr" sz="quarter" idx="4"/>
          </p:nvPr>
        </p:nvSpPr>
        <p:spPr>
          <a:noFill/>
        </p:spPr>
        <p:txBody>
          <a:bodyPr/>
          <a:lstStyle>
            <a:lvl1pPr defTabSz="882650">
              <a:spcBef>
                <a:spcPct val="50000"/>
              </a:spcBef>
              <a:buSzPct val="100000"/>
              <a:buFont typeface="Arial" panose="020B0604020202020204" pitchFamily="34" charset="0"/>
              <a:defRPr sz="1200" b="1">
                <a:solidFill>
                  <a:schemeClr val="tx1"/>
                </a:solidFill>
                <a:latin typeface="Arial" panose="020B0604020202020204" pitchFamily="34" charset="0"/>
              </a:defRPr>
            </a:lvl1pPr>
            <a:lvl2pPr marL="742950" indent="-285750" defTabSz="882650">
              <a:spcBef>
                <a:spcPct val="25000"/>
              </a:spcBef>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defTabSz="882650">
              <a:buSzPct val="100000"/>
              <a:buFont typeface="Times New Roman" panose="02020603050405020304" pitchFamily="18" charset="0"/>
              <a:buChar char="•"/>
              <a:defRPr sz="1200">
                <a:solidFill>
                  <a:srgbClr val="000000"/>
                </a:solidFill>
                <a:latin typeface="Times New Roman" panose="02020603050405020304" pitchFamily="18" charset="0"/>
              </a:defRPr>
            </a:lvl3pPr>
            <a:lvl4pPr marL="1600200" indent="-228600" defTabSz="882650">
              <a:buSzPct val="100000"/>
              <a:buFont typeface="Times New Roman" panose="02020603050405020304" pitchFamily="18" charset="0"/>
              <a:buChar char="-"/>
              <a:defRPr sz="1200">
                <a:solidFill>
                  <a:srgbClr val="000000"/>
                </a:solidFill>
                <a:latin typeface="Times New Roman" panose="02020603050405020304" pitchFamily="18" charset="0"/>
              </a:defRPr>
            </a:lvl4pPr>
            <a:lvl5pPr marL="2057400" indent="-228600" defTabSz="882650">
              <a:buSzPct val="100000"/>
              <a:buFont typeface="Times New Roman" panose="02020603050405020304" pitchFamily="18" charset="0"/>
              <a:defRPr sz="1100">
                <a:solidFill>
                  <a:srgbClr val="000000"/>
                </a:solidFill>
                <a:latin typeface="Courier New" panose="02070309020205020404" pitchFamily="49" charset="0"/>
              </a:defRPr>
            </a:lvl5pPr>
            <a:lvl6pPr marL="2514600" indent="-228600" defTabSz="882650" eaLnBrk="0" fontAlgn="base" hangingPunct="0">
              <a:spcBef>
                <a:spcPct val="0"/>
              </a:spcBef>
              <a:spcAft>
                <a:spcPct val="0"/>
              </a:spcAft>
              <a:buSzPct val="100000"/>
              <a:buFont typeface="Times New Roman" panose="02020603050405020304" pitchFamily="18" charset="0"/>
              <a:defRPr sz="1100">
                <a:solidFill>
                  <a:srgbClr val="000000"/>
                </a:solidFill>
                <a:latin typeface="Courier New" panose="02070309020205020404" pitchFamily="49" charset="0"/>
              </a:defRPr>
            </a:lvl6pPr>
            <a:lvl7pPr marL="2971800" indent="-228600" defTabSz="882650" eaLnBrk="0" fontAlgn="base" hangingPunct="0">
              <a:spcBef>
                <a:spcPct val="0"/>
              </a:spcBef>
              <a:spcAft>
                <a:spcPct val="0"/>
              </a:spcAft>
              <a:buSzPct val="100000"/>
              <a:buFont typeface="Times New Roman" panose="02020603050405020304" pitchFamily="18" charset="0"/>
              <a:defRPr sz="1100">
                <a:solidFill>
                  <a:srgbClr val="000000"/>
                </a:solidFill>
                <a:latin typeface="Courier New" panose="02070309020205020404" pitchFamily="49" charset="0"/>
              </a:defRPr>
            </a:lvl7pPr>
            <a:lvl8pPr marL="3429000" indent="-228600" defTabSz="882650" eaLnBrk="0" fontAlgn="base" hangingPunct="0">
              <a:spcBef>
                <a:spcPct val="0"/>
              </a:spcBef>
              <a:spcAft>
                <a:spcPct val="0"/>
              </a:spcAft>
              <a:buSzPct val="100000"/>
              <a:buFont typeface="Times New Roman" panose="02020603050405020304" pitchFamily="18" charset="0"/>
              <a:defRPr sz="1100">
                <a:solidFill>
                  <a:srgbClr val="000000"/>
                </a:solidFill>
                <a:latin typeface="Courier New" panose="02070309020205020404" pitchFamily="49" charset="0"/>
              </a:defRPr>
            </a:lvl8pPr>
            <a:lvl9pPr marL="3886200" indent="-228600" defTabSz="882650" eaLnBrk="0" fontAlgn="base" hangingPunct="0">
              <a:spcBef>
                <a:spcPct val="0"/>
              </a:spcBef>
              <a:spcAft>
                <a:spcPct val="0"/>
              </a:spcAft>
              <a:buSzPct val="100000"/>
              <a:buFont typeface="Times New Roman" panose="02020603050405020304" pitchFamily="18" charset="0"/>
              <a:defRPr sz="1100">
                <a:solidFill>
                  <a:srgbClr val="000000"/>
                </a:solidFill>
                <a:latin typeface="Courier New" panose="02070309020205020404" pitchFamily="49" charset="0"/>
              </a:defRPr>
            </a:lvl9pPr>
          </a:lstStyle>
          <a:p>
            <a:pPr>
              <a:spcBef>
                <a:spcPct val="0"/>
              </a:spcBef>
              <a:buSzTx/>
              <a:buFontTx/>
              <a:buNone/>
            </a:pPr>
            <a:r>
              <a:rPr lang="en-US" altLang="en-US" sz="1100">
                <a:solidFill>
                  <a:srgbClr val="000000"/>
                </a:solidFill>
              </a:rPr>
              <a:t>Oracle Database 18c: SQL</a:t>
            </a:r>
            <a:endParaRPr lang="en-US" altLang="en-US" sz="1100"/>
          </a:p>
        </p:txBody>
      </p:sp>
      <p:sp>
        <p:nvSpPr>
          <p:cNvPr id="43011" name="Rectangle 5"/>
          <p:cNvSpPr>
            <a:spLocks noGrp="1" noRot="1" noChangeAspect="1" noChangeArrowheads="1" noTextEdit="1"/>
          </p:cNvSpPr>
          <p:nvPr>
            <p:ph type="sldImg"/>
          </p:nvPr>
        </p:nvSpPr>
        <p:spPr>
          <a:ln/>
        </p:spPr>
      </p:sp>
      <p:sp>
        <p:nvSpPr>
          <p:cNvPr id="43012" name="Rectangle 6"/>
          <p:cNvSpPr>
            <a:spLocks noGrp="1" noChangeArrowheads="1"/>
          </p:cNvSpPr>
          <p:nvPr>
            <p:ph type="body" idx="1"/>
          </p:nvPr>
        </p:nvSpPr>
        <p:spPr>
          <a:noFill/>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38160280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10"/>
          <p:cNvSpPr>
            <a:spLocks noGrp="1" noChangeArrowheads="1"/>
          </p:cNvSpPr>
          <p:nvPr>
            <p:ph type="ftr" sz="quarter" idx="4"/>
          </p:nvPr>
        </p:nvSpPr>
        <p:spPr>
          <a:noFill/>
        </p:spPr>
        <p:txBody>
          <a:bodyPr/>
          <a:lstStyle>
            <a:lvl1pPr defTabSz="882650">
              <a:spcBef>
                <a:spcPct val="50000"/>
              </a:spcBef>
              <a:buSzPct val="100000"/>
              <a:buFont typeface="Arial" panose="020B0604020202020204" pitchFamily="34" charset="0"/>
              <a:defRPr sz="1200" b="1">
                <a:solidFill>
                  <a:schemeClr val="tx1"/>
                </a:solidFill>
                <a:latin typeface="Arial" panose="020B0604020202020204" pitchFamily="34" charset="0"/>
              </a:defRPr>
            </a:lvl1pPr>
            <a:lvl2pPr marL="742950" indent="-285750" defTabSz="882650">
              <a:spcBef>
                <a:spcPct val="25000"/>
              </a:spcBef>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defTabSz="882650">
              <a:buSzPct val="100000"/>
              <a:buFont typeface="Times New Roman" panose="02020603050405020304" pitchFamily="18" charset="0"/>
              <a:buChar char="•"/>
              <a:defRPr sz="1200">
                <a:solidFill>
                  <a:srgbClr val="000000"/>
                </a:solidFill>
                <a:latin typeface="Times New Roman" panose="02020603050405020304" pitchFamily="18" charset="0"/>
              </a:defRPr>
            </a:lvl3pPr>
            <a:lvl4pPr marL="1600200" indent="-228600" defTabSz="882650">
              <a:buSzPct val="100000"/>
              <a:buFont typeface="Times New Roman" panose="02020603050405020304" pitchFamily="18" charset="0"/>
              <a:buChar char="-"/>
              <a:defRPr sz="1200">
                <a:solidFill>
                  <a:srgbClr val="000000"/>
                </a:solidFill>
                <a:latin typeface="Times New Roman" panose="02020603050405020304" pitchFamily="18" charset="0"/>
              </a:defRPr>
            </a:lvl4pPr>
            <a:lvl5pPr marL="2057400" indent="-228600" defTabSz="882650">
              <a:buSzPct val="100000"/>
              <a:buFont typeface="Times New Roman" panose="02020603050405020304" pitchFamily="18" charset="0"/>
              <a:defRPr sz="1100">
                <a:solidFill>
                  <a:srgbClr val="000000"/>
                </a:solidFill>
                <a:latin typeface="Courier New" panose="02070309020205020404" pitchFamily="49" charset="0"/>
              </a:defRPr>
            </a:lvl5pPr>
            <a:lvl6pPr marL="2514600" indent="-228600" defTabSz="882650" eaLnBrk="0" fontAlgn="base" hangingPunct="0">
              <a:spcBef>
                <a:spcPct val="0"/>
              </a:spcBef>
              <a:spcAft>
                <a:spcPct val="0"/>
              </a:spcAft>
              <a:buSzPct val="100000"/>
              <a:buFont typeface="Times New Roman" panose="02020603050405020304" pitchFamily="18" charset="0"/>
              <a:defRPr sz="1100">
                <a:solidFill>
                  <a:srgbClr val="000000"/>
                </a:solidFill>
                <a:latin typeface="Courier New" panose="02070309020205020404" pitchFamily="49" charset="0"/>
              </a:defRPr>
            </a:lvl6pPr>
            <a:lvl7pPr marL="2971800" indent="-228600" defTabSz="882650" eaLnBrk="0" fontAlgn="base" hangingPunct="0">
              <a:spcBef>
                <a:spcPct val="0"/>
              </a:spcBef>
              <a:spcAft>
                <a:spcPct val="0"/>
              </a:spcAft>
              <a:buSzPct val="100000"/>
              <a:buFont typeface="Times New Roman" panose="02020603050405020304" pitchFamily="18" charset="0"/>
              <a:defRPr sz="1100">
                <a:solidFill>
                  <a:srgbClr val="000000"/>
                </a:solidFill>
                <a:latin typeface="Courier New" panose="02070309020205020404" pitchFamily="49" charset="0"/>
              </a:defRPr>
            </a:lvl7pPr>
            <a:lvl8pPr marL="3429000" indent="-228600" defTabSz="882650" eaLnBrk="0" fontAlgn="base" hangingPunct="0">
              <a:spcBef>
                <a:spcPct val="0"/>
              </a:spcBef>
              <a:spcAft>
                <a:spcPct val="0"/>
              </a:spcAft>
              <a:buSzPct val="100000"/>
              <a:buFont typeface="Times New Roman" panose="02020603050405020304" pitchFamily="18" charset="0"/>
              <a:defRPr sz="1100">
                <a:solidFill>
                  <a:srgbClr val="000000"/>
                </a:solidFill>
                <a:latin typeface="Courier New" panose="02070309020205020404" pitchFamily="49" charset="0"/>
              </a:defRPr>
            </a:lvl8pPr>
            <a:lvl9pPr marL="3886200" indent="-228600" defTabSz="882650" eaLnBrk="0" fontAlgn="base" hangingPunct="0">
              <a:spcBef>
                <a:spcPct val="0"/>
              </a:spcBef>
              <a:spcAft>
                <a:spcPct val="0"/>
              </a:spcAft>
              <a:buSzPct val="100000"/>
              <a:buFont typeface="Times New Roman" panose="02020603050405020304" pitchFamily="18" charset="0"/>
              <a:defRPr sz="1100">
                <a:solidFill>
                  <a:srgbClr val="000000"/>
                </a:solidFill>
                <a:latin typeface="Courier New" panose="02070309020205020404" pitchFamily="49" charset="0"/>
              </a:defRPr>
            </a:lvl9pPr>
          </a:lstStyle>
          <a:p>
            <a:pPr>
              <a:spcBef>
                <a:spcPct val="0"/>
              </a:spcBef>
              <a:buSzTx/>
              <a:buFontTx/>
              <a:buNone/>
            </a:pPr>
            <a:r>
              <a:rPr lang="en-US" altLang="en-US" sz="1100">
                <a:solidFill>
                  <a:srgbClr val="000000"/>
                </a:solidFill>
              </a:rPr>
              <a:t>Oracle Database 18c: SQL</a:t>
            </a:r>
            <a:endParaRPr lang="en-US" altLang="en-US" sz="1100"/>
          </a:p>
        </p:txBody>
      </p:sp>
      <p:sp>
        <p:nvSpPr>
          <p:cNvPr id="43011" name="Rectangle 5"/>
          <p:cNvSpPr>
            <a:spLocks noGrp="1" noRot="1" noChangeAspect="1" noChangeArrowheads="1" noTextEdit="1"/>
          </p:cNvSpPr>
          <p:nvPr>
            <p:ph type="sldImg"/>
          </p:nvPr>
        </p:nvSpPr>
        <p:spPr>
          <a:ln/>
        </p:spPr>
      </p:sp>
      <p:sp>
        <p:nvSpPr>
          <p:cNvPr id="43012" name="Rectangle 6"/>
          <p:cNvSpPr>
            <a:spLocks noGrp="1" noChangeArrowheads="1"/>
          </p:cNvSpPr>
          <p:nvPr>
            <p:ph type="body" idx="1"/>
          </p:nvPr>
        </p:nvSpPr>
        <p:spPr>
          <a:noFill/>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37627829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10CDD0C0-DA8B-4DD1-845C-F9322C832317}"/>
              </a:ext>
            </a:extLst>
          </p:cNvPr>
          <p:cNvGrpSpPr>
            <a:grpSpLocks/>
          </p:cNvGrpSpPr>
          <p:nvPr/>
        </p:nvGrpSpPr>
        <p:grpSpPr bwMode="auto">
          <a:xfrm>
            <a:off x="0" y="2438400"/>
            <a:ext cx="9009063" cy="1052513"/>
            <a:chOff x="0" y="1536"/>
            <a:chExt cx="5675" cy="663"/>
          </a:xfrm>
        </p:grpSpPr>
        <p:grpSp>
          <p:nvGrpSpPr>
            <p:cNvPr id="5" name="Group 3">
              <a:extLst>
                <a:ext uri="{FF2B5EF4-FFF2-40B4-BE49-F238E27FC236}">
                  <a16:creationId xmlns:a16="http://schemas.microsoft.com/office/drawing/2014/main" id="{A6A2D39C-849E-4848-A1E3-12C109D35F6A}"/>
                </a:ext>
              </a:extLst>
            </p:cNvPr>
            <p:cNvGrpSpPr>
              <a:grpSpLocks/>
            </p:cNvGrpSpPr>
            <p:nvPr/>
          </p:nvGrpSpPr>
          <p:grpSpPr bwMode="auto">
            <a:xfrm>
              <a:off x="185" y="1604"/>
              <a:ext cx="449" cy="299"/>
              <a:chOff x="720" y="336"/>
              <a:chExt cx="624" cy="432"/>
            </a:xfrm>
          </p:grpSpPr>
          <p:sp>
            <p:nvSpPr>
              <p:cNvPr id="12" name="Rectangle 4">
                <a:extLst>
                  <a:ext uri="{FF2B5EF4-FFF2-40B4-BE49-F238E27FC236}">
                    <a16:creationId xmlns:a16="http://schemas.microsoft.com/office/drawing/2014/main" id="{ED2A26BF-7071-49D4-9317-21DD53E7B53F}"/>
                  </a:ext>
                </a:extLst>
              </p:cNvPr>
              <p:cNvSpPr>
                <a:spLocks noChangeArrowheads="1"/>
              </p:cNvSpPr>
              <p:nvPr/>
            </p:nvSpPr>
            <p:spPr bwMode="auto">
              <a:xfrm>
                <a:off x="720" y="336"/>
                <a:ext cx="384" cy="432"/>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eaLnBrk="1" hangingPunct="1">
                  <a:defRPr/>
                </a:pPr>
                <a:endParaRPr lang="en-US" altLang="en-US"/>
              </a:p>
            </p:txBody>
          </p:sp>
          <p:sp>
            <p:nvSpPr>
              <p:cNvPr id="13" name="Rectangle 5">
                <a:extLst>
                  <a:ext uri="{FF2B5EF4-FFF2-40B4-BE49-F238E27FC236}">
                    <a16:creationId xmlns:a16="http://schemas.microsoft.com/office/drawing/2014/main" id="{2D9912B1-18D7-4B25-9FED-7D0725255D85}"/>
                  </a:ext>
                </a:extLst>
              </p:cNvPr>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eaLnBrk="1" hangingPunct="1">
                  <a:defRPr/>
                </a:pPr>
                <a:endParaRPr lang="en-US" altLang="en-US"/>
              </a:p>
            </p:txBody>
          </p:sp>
        </p:grpSp>
        <p:grpSp>
          <p:nvGrpSpPr>
            <p:cNvPr id="6" name="Group 6">
              <a:extLst>
                <a:ext uri="{FF2B5EF4-FFF2-40B4-BE49-F238E27FC236}">
                  <a16:creationId xmlns:a16="http://schemas.microsoft.com/office/drawing/2014/main" id="{57292107-7F17-46C1-A5FF-3E8746AEC38F}"/>
                </a:ext>
              </a:extLst>
            </p:cNvPr>
            <p:cNvGrpSpPr>
              <a:grpSpLocks/>
            </p:cNvGrpSpPr>
            <p:nvPr/>
          </p:nvGrpSpPr>
          <p:grpSpPr bwMode="auto">
            <a:xfrm>
              <a:off x="263" y="1870"/>
              <a:ext cx="466" cy="299"/>
              <a:chOff x="912" y="2640"/>
              <a:chExt cx="672" cy="432"/>
            </a:xfrm>
          </p:grpSpPr>
          <p:sp>
            <p:nvSpPr>
              <p:cNvPr id="10" name="Rectangle 7">
                <a:extLst>
                  <a:ext uri="{FF2B5EF4-FFF2-40B4-BE49-F238E27FC236}">
                    <a16:creationId xmlns:a16="http://schemas.microsoft.com/office/drawing/2014/main" id="{D857A8D6-8C6E-414A-B003-A039FA290CF3}"/>
                  </a:ext>
                </a:extLst>
              </p:cNvPr>
              <p:cNvSpPr>
                <a:spLocks noChangeArrowheads="1"/>
              </p:cNvSpPr>
              <p:nvPr/>
            </p:nvSpPr>
            <p:spPr bwMode="auto">
              <a:xfrm>
                <a:off x="912" y="2640"/>
                <a:ext cx="384" cy="43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eaLnBrk="1" hangingPunct="1">
                  <a:defRPr/>
                </a:pPr>
                <a:endParaRPr lang="en-US" altLang="en-US"/>
              </a:p>
            </p:txBody>
          </p:sp>
          <p:sp>
            <p:nvSpPr>
              <p:cNvPr id="11" name="Rectangle 8">
                <a:extLst>
                  <a:ext uri="{FF2B5EF4-FFF2-40B4-BE49-F238E27FC236}">
                    <a16:creationId xmlns:a16="http://schemas.microsoft.com/office/drawing/2014/main" id="{FB693C0E-8FBF-4C02-BBE7-50AE197EFA0C}"/>
                  </a:ext>
                </a:extLst>
              </p:cNvPr>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eaLnBrk="1" hangingPunct="1">
                  <a:defRPr/>
                </a:pPr>
                <a:endParaRPr lang="en-US" altLang="en-US"/>
              </a:p>
            </p:txBody>
          </p:sp>
        </p:grpSp>
        <p:sp>
          <p:nvSpPr>
            <p:cNvPr id="7" name="Rectangle 9">
              <a:extLst>
                <a:ext uri="{FF2B5EF4-FFF2-40B4-BE49-F238E27FC236}">
                  <a16:creationId xmlns:a16="http://schemas.microsoft.com/office/drawing/2014/main" id="{1758BC32-0431-4C36-B837-9953E3046704}"/>
                </a:ext>
              </a:extLst>
            </p:cNvPr>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eaLnBrk="1" hangingPunct="1">
                <a:defRPr/>
              </a:pPr>
              <a:endParaRPr lang="en-US" altLang="en-US"/>
            </a:p>
          </p:txBody>
        </p:sp>
        <p:sp>
          <p:nvSpPr>
            <p:cNvPr id="8" name="Rectangle 10">
              <a:extLst>
                <a:ext uri="{FF2B5EF4-FFF2-40B4-BE49-F238E27FC236}">
                  <a16:creationId xmlns:a16="http://schemas.microsoft.com/office/drawing/2014/main" id="{A5C680CA-838D-48F4-B7FC-9D3105F8792D}"/>
                </a:ext>
              </a:extLst>
            </p:cNvPr>
            <p:cNvSpPr>
              <a:spLocks noChangeArrowheads="1"/>
            </p:cNvSpPr>
            <p:nvPr/>
          </p:nvSpPr>
          <p:spPr bwMode="auto">
            <a:xfrm>
              <a:off x="400" y="1536"/>
              <a:ext cx="20" cy="66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eaLnBrk="1" hangingPunct="1">
                <a:defRPr/>
              </a:pPr>
              <a:endParaRPr lang="en-US" altLang="en-US"/>
            </a:p>
          </p:txBody>
        </p:sp>
        <p:sp>
          <p:nvSpPr>
            <p:cNvPr id="9" name="Rectangle 11">
              <a:extLst>
                <a:ext uri="{FF2B5EF4-FFF2-40B4-BE49-F238E27FC236}">
                  <a16:creationId xmlns:a16="http://schemas.microsoft.com/office/drawing/2014/main" id="{BC6A14A3-3550-411D-86E6-284021254282}"/>
                </a:ext>
              </a:extLst>
            </p:cNvPr>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eaLnBrk="1" hangingPunct="1">
                <a:defRPr/>
              </a:pPr>
              <a:endParaRPr lang="en-US" altLang="en-US"/>
            </a:p>
          </p:txBody>
        </p:sp>
      </p:grpSp>
      <p:sp>
        <p:nvSpPr>
          <p:cNvPr id="168972" name="Rectangle 12"/>
          <p:cNvSpPr>
            <a:spLocks noGrp="1" noChangeArrowheads="1"/>
          </p:cNvSpPr>
          <p:nvPr>
            <p:ph type="ctrTitle"/>
          </p:nvPr>
        </p:nvSpPr>
        <p:spPr>
          <a:xfrm>
            <a:off x="990600" y="1828800"/>
            <a:ext cx="7772400" cy="1143000"/>
          </a:xfrm>
        </p:spPr>
        <p:txBody>
          <a:bodyPr/>
          <a:lstStyle>
            <a:lvl1pPr>
              <a:defRPr/>
            </a:lvl1pPr>
          </a:lstStyle>
          <a:p>
            <a:r>
              <a:rPr lang="en-US"/>
              <a:t>Click to edit Master title style</a:t>
            </a:r>
          </a:p>
        </p:txBody>
      </p:sp>
      <p:sp>
        <p:nvSpPr>
          <p:cNvPr id="16897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4" name="Rectangle 14">
            <a:extLst>
              <a:ext uri="{FF2B5EF4-FFF2-40B4-BE49-F238E27FC236}">
                <a16:creationId xmlns:a16="http://schemas.microsoft.com/office/drawing/2014/main" id="{E7A77C4D-2595-4E10-8A59-9FC76089A786}"/>
              </a:ext>
            </a:extLst>
          </p:cNvPr>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p>
        </p:txBody>
      </p:sp>
      <p:sp>
        <p:nvSpPr>
          <p:cNvPr id="15" name="Rectangle 15">
            <a:extLst>
              <a:ext uri="{FF2B5EF4-FFF2-40B4-BE49-F238E27FC236}">
                <a16:creationId xmlns:a16="http://schemas.microsoft.com/office/drawing/2014/main" id="{9E9030FF-0FB8-4EE9-B3EB-E2B59719230E}"/>
              </a:ext>
            </a:extLst>
          </p:cNvPr>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p>
        </p:txBody>
      </p:sp>
      <p:sp>
        <p:nvSpPr>
          <p:cNvPr id="16" name="Rectangle 16">
            <a:extLst>
              <a:ext uri="{FF2B5EF4-FFF2-40B4-BE49-F238E27FC236}">
                <a16:creationId xmlns:a16="http://schemas.microsoft.com/office/drawing/2014/main" id="{924E118C-578C-4040-93C7-28BB3A927017}"/>
              </a:ext>
            </a:extLst>
          </p:cNvPr>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8F17E7F9-4064-4D3E-A91E-935151508870}" type="slidenum">
              <a:rPr lang="en-US" altLang="en-US"/>
              <a:pPr>
                <a:defRPr/>
              </a:pPr>
              <a:t>‹#›</a:t>
            </a:fld>
            <a:endParaRPr lang="en-US" altLang="en-US"/>
          </a:p>
        </p:txBody>
      </p:sp>
    </p:spTree>
    <p:extLst>
      <p:ext uri="{BB962C8B-B14F-4D97-AF65-F5344CB8AC3E}">
        <p14:creationId xmlns:p14="http://schemas.microsoft.com/office/powerpoint/2010/main" val="2858259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35">
            <a:extLst>
              <a:ext uri="{FF2B5EF4-FFF2-40B4-BE49-F238E27FC236}">
                <a16:creationId xmlns:a16="http://schemas.microsoft.com/office/drawing/2014/main" id="{D220C6B5-D955-435B-8854-92F801A902BE}"/>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1036">
            <a:extLst>
              <a:ext uri="{FF2B5EF4-FFF2-40B4-BE49-F238E27FC236}">
                <a16:creationId xmlns:a16="http://schemas.microsoft.com/office/drawing/2014/main" id="{A8896DC4-6BB6-4D3C-B876-AD50B2237E4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1037">
            <a:extLst>
              <a:ext uri="{FF2B5EF4-FFF2-40B4-BE49-F238E27FC236}">
                <a16:creationId xmlns:a16="http://schemas.microsoft.com/office/drawing/2014/main" id="{3304667F-9481-4638-BA56-D67EE264BC10}"/>
              </a:ext>
            </a:extLst>
          </p:cNvPr>
          <p:cNvSpPr>
            <a:spLocks noGrp="1" noChangeArrowheads="1"/>
          </p:cNvSpPr>
          <p:nvPr>
            <p:ph type="sldNum" sz="quarter" idx="12"/>
          </p:nvPr>
        </p:nvSpPr>
        <p:spPr>
          <a:ln/>
        </p:spPr>
        <p:txBody>
          <a:bodyPr/>
          <a:lstStyle>
            <a:lvl1pPr>
              <a:defRPr/>
            </a:lvl1pPr>
          </a:lstStyle>
          <a:p>
            <a:pPr>
              <a:defRPr/>
            </a:pPr>
            <a:fld id="{036DF323-DDA7-4801-B507-08B9C586166F}" type="slidenum">
              <a:rPr lang="en-US" altLang="en-US"/>
              <a:pPr>
                <a:defRPr/>
              </a:pPr>
              <a:t>‹#›</a:t>
            </a:fld>
            <a:endParaRPr lang="en-US" altLang="en-US"/>
          </a:p>
        </p:txBody>
      </p:sp>
    </p:spTree>
    <p:extLst>
      <p:ext uri="{BB962C8B-B14F-4D97-AF65-F5344CB8AC3E}">
        <p14:creationId xmlns:p14="http://schemas.microsoft.com/office/powerpoint/2010/main" val="2946324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617538"/>
            <a:ext cx="1951038" cy="55149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50938" y="617538"/>
            <a:ext cx="5700712" cy="55149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35">
            <a:extLst>
              <a:ext uri="{FF2B5EF4-FFF2-40B4-BE49-F238E27FC236}">
                <a16:creationId xmlns:a16="http://schemas.microsoft.com/office/drawing/2014/main" id="{D94B5E6B-B618-448F-A871-C7D317E147AC}"/>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1036">
            <a:extLst>
              <a:ext uri="{FF2B5EF4-FFF2-40B4-BE49-F238E27FC236}">
                <a16:creationId xmlns:a16="http://schemas.microsoft.com/office/drawing/2014/main" id="{567B1126-5EF7-44B2-AD74-C45A9C8DBEE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1037">
            <a:extLst>
              <a:ext uri="{FF2B5EF4-FFF2-40B4-BE49-F238E27FC236}">
                <a16:creationId xmlns:a16="http://schemas.microsoft.com/office/drawing/2014/main" id="{530658B9-2EFE-4102-A350-1C5A248041B9}"/>
              </a:ext>
            </a:extLst>
          </p:cNvPr>
          <p:cNvSpPr>
            <a:spLocks noGrp="1" noChangeArrowheads="1"/>
          </p:cNvSpPr>
          <p:nvPr>
            <p:ph type="sldNum" sz="quarter" idx="12"/>
          </p:nvPr>
        </p:nvSpPr>
        <p:spPr>
          <a:ln/>
        </p:spPr>
        <p:txBody>
          <a:bodyPr/>
          <a:lstStyle>
            <a:lvl1pPr>
              <a:defRPr/>
            </a:lvl1pPr>
          </a:lstStyle>
          <a:p>
            <a:pPr>
              <a:defRPr/>
            </a:pPr>
            <a:fld id="{9286A086-93CD-4B5D-BC67-083C448874EC}" type="slidenum">
              <a:rPr lang="en-US" altLang="en-US"/>
              <a:pPr>
                <a:defRPr/>
              </a:pPr>
              <a:t>‹#›</a:t>
            </a:fld>
            <a:endParaRPr lang="en-US" altLang="en-US"/>
          </a:p>
        </p:txBody>
      </p:sp>
    </p:spTree>
    <p:extLst>
      <p:ext uri="{BB962C8B-B14F-4D97-AF65-F5344CB8AC3E}">
        <p14:creationId xmlns:p14="http://schemas.microsoft.com/office/powerpoint/2010/main" val="1512162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C1E793B-599E-41E1-88B3-C576E6F85045}"/>
              </a:ext>
            </a:extLst>
          </p:cNvPr>
          <p:cNvSpPr>
            <a:spLocks noGrp="1"/>
          </p:cNvSpPr>
          <p:nvPr>
            <p:ph type="dt" sz="half" idx="10"/>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7EE7DDFE-2099-4807-9774-2449329F96B7}"/>
              </a:ext>
            </a:extLst>
          </p:cNvPr>
          <p:cNvSpPr>
            <a:spLocks noGrp="1"/>
          </p:cNvSpPr>
          <p:nvPr>
            <p:ph type="sldNum" sz="quarter" idx="11"/>
          </p:nvPr>
        </p:nvSpPr>
        <p:spPr/>
        <p:txBody>
          <a:bodyPr/>
          <a:lstStyle>
            <a:lvl1pPr>
              <a:defRPr/>
            </a:lvl1pPr>
          </a:lstStyle>
          <a:p>
            <a:pPr>
              <a:defRPr/>
            </a:pPr>
            <a:fld id="{3299A111-96FB-4191-AC55-10EB6980C57A}" type="slidenum">
              <a:rPr lang="en-US" altLang="en-US"/>
              <a:pPr>
                <a:defRPr/>
              </a:pPr>
              <a:t>‹#›</a:t>
            </a:fld>
            <a:endParaRPr lang="en-US" altLang="en-US"/>
          </a:p>
        </p:txBody>
      </p:sp>
    </p:spTree>
    <p:extLst>
      <p:ext uri="{BB962C8B-B14F-4D97-AF65-F5344CB8AC3E}">
        <p14:creationId xmlns:p14="http://schemas.microsoft.com/office/powerpoint/2010/main" val="2445344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35">
            <a:extLst>
              <a:ext uri="{FF2B5EF4-FFF2-40B4-BE49-F238E27FC236}">
                <a16:creationId xmlns:a16="http://schemas.microsoft.com/office/drawing/2014/main" id="{A94665F8-232C-40E2-99F5-24BD830D7393}"/>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1036">
            <a:extLst>
              <a:ext uri="{FF2B5EF4-FFF2-40B4-BE49-F238E27FC236}">
                <a16:creationId xmlns:a16="http://schemas.microsoft.com/office/drawing/2014/main" id="{9C71F0CE-29AC-4E98-B985-8A5F20C6404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1037">
            <a:extLst>
              <a:ext uri="{FF2B5EF4-FFF2-40B4-BE49-F238E27FC236}">
                <a16:creationId xmlns:a16="http://schemas.microsoft.com/office/drawing/2014/main" id="{9B0A8AEB-6CDC-4C8D-9FD8-6B5B8EC266A3}"/>
              </a:ext>
            </a:extLst>
          </p:cNvPr>
          <p:cNvSpPr>
            <a:spLocks noGrp="1" noChangeArrowheads="1"/>
          </p:cNvSpPr>
          <p:nvPr>
            <p:ph type="sldNum" sz="quarter" idx="12"/>
          </p:nvPr>
        </p:nvSpPr>
        <p:spPr>
          <a:ln/>
        </p:spPr>
        <p:txBody>
          <a:bodyPr/>
          <a:lstStyle>
            <a:lvl1pPr>
              <a:defRPr/>
            </a:lvl1pPr>
          </a:lstStyle>
          <a:p>
            <a:pPr>
              <a:defRPr/>
            </a:pPr>
            <a:fld id="{A2E6BDDB-A15A-4ECC-AAC4-A498E8849E9F}" type="slidenum">
              <a:rPr lang="en-US" altLang="en-US"/>
              <a:pPr>
                <a:defRPr/>
              </a:pPr>
              <a:t>‹#›</a:t>
            </a:fld>
            <a:endParaRPr lang="en-US" altLang="en-US"/>
          </a:p>
        </p:txBody>
      </p:sp>
    </p:spTree>
    <p:extLst>
      <p:ext uri="{BB962C8B-B14F-4D97-AF65-F5344CB8AC3E}">
        <p14:creationId xmlns:p14="http://schemas.microsoft.com/office/powerpoint/2010/main" val="2961903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35">
            <a:extLst>
              <a:ext uri="{FF2B5EF4-FFF2-40B4-BE49-F238E27FC236}">
                <a16:creationId xmlns:a16="http://schemas.microsoft.com/office/drawing/2014/main" id="{23AB6C7C-B25F-4346-873A-237CA49A0CE1}"/>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1036">
            <a:extLst>
              <a:ext uri="{FF2B5EF4-FFF2-40B4-BE49-F238E27FC236}">
                <a16:creationId xmlns:a16="http://schemas.microsoft.com/office/drawing/2014/main" id="{0BA28BEB-9BC2-4E6E-B20B-9668BC76FB8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1037">
            <a:extLst>
              <a:ext uri="{FF2B5EF4-FFF2-40B4-BE49-F238E27FC236}">
                <a16:creationId xmlns:a16="http://schemas.microsoft.com/office/drawing/2014/main" id="{F9A7A433-555D-4F70-BD04-CE9FBE052D72}"/>
              </a:ext>
            </a:extLst>
          </p:cNvPr>
          <p:cNvSpPr>
            <a:spLocks noGrp="1" noChangeArrowheads="1"/>
          </p:cNvSpPr>
          <p:nvPr>
            <p:ph type="sldNum" sz="quarter" idx="12"/>
          </p:nvPr>
        </p:nvSpPr>
        <p:spPr>
          <a:ln/>
        </p:spPr>
        <p:txBody>
          <a:bodyPr/>
          <a:lstStyle>
            <a:lvl1pPr>
              <a:defRPr/>
            </a:lvl1pPr>
          </a:lstStyle>
          <a:p>
            <a:pPr>
              <a:defRPr/>
            </a:pPr>
            <a:fld id="{6BB1B407-FD41-4E4C-804E-7220750D0195}" type="slidenum">
              <a:rPr lang="en-US" altLang="en-US"/>
              <a:pPr>
                <a:defRPr/>
              </a:pPr>
              <a:t>‹#›</a:t>
            </a:fld>
            <a:endParaRPr lang="en-US" altLang="en-US"/>
          </a:p>
        </p:txBody>
      </p:sp>
    </p:spTree>
    <p:extLst>
      <p:ext uri="{BB962C8B-B14F-4D97-AF65-F5344CB8AC3E}">
        <p14:creationId xmlns:p14="http://schemas.microsoft.com/office/powerpoint/2010/main" val="3434794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35">
            <a:extLst>
              <a:ext uri="{FF2B5EF4-FFF2-40B4-BE49-F238E27FC236}">
                <a16:creationId xmlns:a16="http://schemas.microsoft.com/office/drawing/2014/main" id="{EFD9D46C-0C98-4936-88B0-C217CA7113DB}"/>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1036">
            <a:extLst>
              <a:ext uri="{FF2B5EF4-FFF2-40B4-BE49-F238E27FC236}">
                <a16:creationId xmlns:a16="http://schemas.microsoft.com/office/drawing/2014/main" id="{AD54FF5D-4AE4-476C-A848-E842589D777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1037">
            <a:extLst>
              <a:ext uri="{FF2B5EF4-FFF2-40B4-BE49-F238E27FC236}">
                <a16:creationId xmlns:a16="http://schemas.microsoft.com/office/drawing/2014/main" id="{F94DFE5E-2486-4936-A3FD-AEE1756A8314}"/>
              </a:ext>
            </a:extLst>
          </p:cNvPr>
          <p:cNvSpPr>
            <a:spLocks noGrp="1" noChangeArrowheads="1"/>
          </p:cNvSpPr>
          <p:nvPr>
            <p:ph type="sldNum" sz="quarter" idx="12"/>
          </p:nvPr>
        </p:nvSpPr>
        <p:spPr>
          <a:ln/>
        </p:spPr>
        <p:txBody>
          <a:bodyPr/>
          <a:lstStyle>
            <a:lvl1pPr>
              <a:defRPr/>
            </a:lvl1pPr>
          </a:lstStyle>
          <a:p>
            <a:pPr>
              <a:defRPr/>
            </a:pPr>
            <a:fld id="{0A76A80D-B121-4609-BA23-1920AA62ECEA}" type="slidenum">
              <a:rPr lang="en-US" altLang="en-US"/>
              <a:pPr>
                <a:defRPr/>
              </a:pPr>
              <a:t>‹#›</a:t>
            </a:fld>
            <a:endParaRPr lang="en-US" altLang="en-US"/>
          </a:p>
        </p:txBody>
      </p:sp>
    </p:spTree>
    <p:extLst>
      <p:ext uri="{BB962C8B-B14F-4D97-AF65-F5344CB8AC3E}">
        <p14:creationId xmlns:p14="http://schemas.microsoft.com/office/powerpoint/2010/main" val="1873104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35">
            <a:extLst>
              <a:ext uri="{FF2B5EF4-FFF2-40B4-BE49-F238E27FC236}">
                <a16:creationId xmlns:a16="http://schemas.microsoft.com/office/drawing/2014/main" id="{8399FE8C-82B9-4515-9374-E150EACA00F4}"/>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1036">
            <a:extLst>
              <a:ext uri="{FF2B5EF4-FFF2-40B4-BE49-F238E27FC236}">
                <a16:creationId xmlns:a16="http://schemas.microsoft.com/office/drawing/2014/main" id="{144B86FC-D065-4ED4-AA74-3934C7CC1D4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1037">
            <a:extLst>
              <a:ext uri="{FF2B5EF4-FFF2-40B4-BE49-F238E27FC236}">
                <a16:creationId xmlns:a16="http://schemas.microsoft.com/office/drawing/2014/main" id="{063393FD-3660-4F51-839F-292772546602}"/>
              </a:ext>
            </a:extLst>
          </p:cNvPr>
          <p:cNvSpPr>
            <a:spLocks noGrp="1" noChangeArrowheads="1"/>
          </p:cNvSpPr>
          <p:nvPr>
            <p:ph type="sldNum" sz="quarter" idx="12"/>
          </p:nvPr>
        </p:nvSpPr>
        <p:spPr>
          <a:ln/>
        </p:spPr>
        <p:txBody>
          <a:bodyPr/>
          <a:lstStyle>
            <a:lvl1pPr>
              <a:defRPr/>
            </a:lvl1pPr>
          </a:lstStyle>
          <a:p>
            <a:pPr>
              <a:defRPr/>
            </a:pPr>
            <a:fld id="{CBDC5D56-D150-4D88-AD78-E7BF9A7885A6}" type="slidenum">
              <a:rPr lang="en-US" altLang="en-US"/>
              <a:pPr>
                <a:defRPr/>
              </a:pPr>
              <a:t>‹#›</a:t>
            </a:fld>
            <a:endParaRPr lang="en-US" altLang="en-US"/>
          </a:p>
        </p:txBody>
      </p:sp>
    </p:spTree>
    <p:extLst>
      <p:ext uri="{BB962C8B-B14F-4D97-AF65-F5344CB8AC3E}">
        <p14:creationId xmlns:p14="http://schemas.microsoft.com/office/powerpoint/2010/main" val="1773934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35">
            <a:extLst>
              <a:ext uri="{FF2B5EF4-FFF2-40B4-BE49-F238E27FC236}">
                <a16:creationId xmlns:a16="http://schemas.microsoft.com/office/drawing/2014/main" id="{1C2C7E6F-D020-40B4-8BA6-34927D1DCAEE}"/>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1036">
            <a:extLst>
              <a:ext uri="{FF2B5EF4-FFF2-40B4-BE49-F238E27FC236}">
                <a16:creationId xmlns:a16="http://schemas.microsoft.com/office/drawing/2014/main" id="{542E3627-8A0D-4476-A72A-6B63C30F369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1037">
            <a:extLst>
              <a:ext uri="{FF2B5EF4-FFF2-40B4-BE49-F238E27FC236}">
                <a16:creationId xmlns:a16="http://schemas.microsoft.com/office/drawing/2014/main" id="{8F06D38D-78D5-4957-A1EF-96492E8F5673}"/>
              </a:ext>
            </a:extLst>
          </p:cNvPr>
          <p:cNvSpPr>
            <a:spLocks noGrp="1" noChangeArrowheads="1"/>
          </p:cNvSpPr>
          <p:nvPr>
            <p:ph type="sldNum" sz="quarter" idx="12"/>
          </p:nvPr>
        </p:nvSpPr>
        <p:spPr>
          <a:ln/>
        </p:spPr>
        <p:txBody>
          <a:bodyPr/>
          <a:lstStyle>
            <a:lvl1pPr>
              <a:defRPr/>
            </a:lvl1pPr>
          </a:lstStyle>
          <a:p>
            <a:pPr>
              <a:defRPr/>
            </a:pPr>
            <a:fld id="{C860AB9F-B392-4848-9374-A8C0B22D15DE}" type="slidenum">
              <a:rPr lang="en-US" altLang="en-US"/>
              <a:pPr>
                <a:defRPr/>
              </a:pPr>
              <a:t>‹#›</a:t>
            </a:fld>
            <a:endParaRPr lang="en-US" altLang="en-US"/>
          </a:p>
        </p:txBody>
      </p:sp>
    </p:spTree>
    <p:extLst>
      <p:ext uri="{BB962C8B-B14F-4D97-AF65-F5344CB8AC3E}">
        <p14:creationId xmlns:p14="http://schemas.microsoft.com/office/powerpoint/2010/main" val="2550067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35">
            <a:extLst>
              <a:ext uri="{FF2B5EF4-FFF2-40B4-BE49-F238E27FC236}">
                <a16:creationId xmlns:a16="http://schemas.microsoft.com/office/drawing/2014/main" id="{BF2C8A41-48C0-4C01-875B-3096A586967C}"/>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1036">
            <a:extLst>
              <a:ext uri="{FF2B5EF4-FFF2-40B4-BE49-F238E27FC236}">
                <a16:creationId xmlns:a16="http://schemas.microsoft.com/office/drawing/2014/main" id="{6521FD5B-D789-4E88-8403-7E2B2716679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1037">
            <a:extLst>
              <a:ext uri="{FF2B5EF4-FFF2-40B4-BE49-F238E27FC236}">
                <a16:creationId xmlns:a16="http://schemas.microsoft.com/office/drawing/2014/main" id="{6DB499A8-1129-49DC-9540-7E7FEC473A64}"/>
              </a:ext>
            </a:extLst>
          </p:cNvPr>
          <p:cNvSpPr>
            <a:spLocks noGrp="1" noChangeArrowheads="1"/>
          </p:cNvSpPr>
          <p:nvPr>
            <p:ph type="sldNum" sz="quarter" idx="12"/>
          </p:nvPr>
        </p:nvSpPr>
        <p:spPr>
          <a:ln/>
        </p:spPr>
        <p:txBody>
          <a:bodyPr/>
          <a:lstStyle>
            <a:lvl1pPr>
              <a:defRPr/>
            </a:lvl1pPr>
          </a:lstStyle>
          <a:p>
            <a:pPr>
              <a:defRPr/>
            </a:pPr>
            <a:fld id="{948BA0BD-660E-4E8B-94AE-59097965AE0F}" type="slidenum">
              <a:rPr lang="en-US" altLang="en-US"/>
              <a:pPr>
                <a:defRPr/>
              </a:pPr>
              <a:t>‹#›</a:t>
            </a:fld>
            <a:endParaRPr lang="en-US" altLang="en-US"/>
          </a:p>
        </p:txBody>
      </p:sp>
    </p:spTree>
    <p:extLst>
      <p:ext uri="{BB962C8B-B14F-4D97-AF65-F5344CB8AC3E}">
        <p14:creationId xmlns:p14="http://schemas.microsoft.com/office/powerpoint/2010/main" val="2045990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35">
            <a:extLst>
              <a:ext uri="{FF2B5EF4-FFF2-40B4-BE49-F238E27FC236}">
                <a16:creationId xmlns:a16="http://schemas.microsoft.com/office/drawing/2014/main" id="{762CFFD0-8C6A-4133-9036-D9FB568B76A3}"/>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1036">
            <a:extLst>
              <a:ext uri="{FF2B5EF4-FFF2-40B4-BE49-F238E27FC236}">
                <a16:creationId xmlns:a16="http://schemas.microsoft.com/office/drawing/2014/main" id="{990C5977-E128-4B9E-9B25-FCE845B18E3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1037">
            <a:extLst>
              <a:ext uri="{FF2B5EF4-FFF2-40B4-BE49-F238E27FC236}">
                <a16:creationId xmlns:a16="http://schemas.microsoft.com/office/drawing/2014/main" id="{B9334348-D3B9-420F-B5C9-55E812536A99}"/>
              </a:ext>
            </a:extLst>
          </p:cNvPr>
          <p:cNvSpPr>
            <a:spLocks noGrp="1" noChangeArrowheads="1"/>
          </p:cNvSpPr>
          <p:nvPr>
            <p:ph type="sldNum" sz="quarter" idx="12"/>
          </p:nvPr>
        </p:nvSpPr>
        <p:spPr>
          <a:ln/>
        </p:spPr>
        <p:txBody>
          <a:bodyPr/>
          <a:lstStyle>
            <a:lvl1pPr>
              <a:defRPr/>
            </a:lvl1pPr>
          </a:lstStyle>
          <a:p>
            <a:pPr>
              <a:defRPr/>
            </a:pPr>
            <a:fld id="{4C4C1548-FC88-46E0-96C4-250B118B138A}" type="slidenum">
              <a:rPr lang="en-US" altLang="en-US"/>
              <a:pPr>
                <a:defRPr/>
              </a:pPr>
              <a:t>‹#›</a:t>
            </a:fld>
            <a:endParaRPr lang="en-US" altLang="en-US"/>
          </a:p>
        </p:txBody>
      </p:sp>
    </p:spTree>
    <p:extLst>
      <p:ext uri="{BB962C8B-B14F-4D97-AF65-F5344CB8AC3E}">
        <p14:creationId xmlns:p14="http://schemas.microsoft.com/office/powerpoint/2010/main" val="2635940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026">
            <a:extLst>
              <a:ext uri="{FF2B5EF4-FFF2-40B4-BE49-F238E27FC236}">
                <a16:creationId xmlns:a16="http://schemas.microsoft.com/office/drawing/2014/main" id="{BF58F56B-6F9B-4B67-A35C-97760920227E}"/>
              </a:ext>
            </a:extLst>
          </p:cNvPr>
          <p:cNvSpPr>
            <a:spLocks noChangeArrowheads="1"/>
          </p:cNvSpPr>
          <p:nvPr/>
        </p:nvSpPr>
        <p:spPr bwMode="ltGray">
          <a:xfrm>
            <a:off x="417513" y="10985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algn="ctr" eaLnBrk="1" hangingPunct="1">
              <a:defRPr/>
            </a:pPr>
            <a:endParaRPr kumimoji="1" lang="en-US" altLang="en-US"/>
          </a:p>
        </p:txBody>
      </p:sp>
      <p:sp>
        <p:nvSpPr>
          <p:cNvPr id="1027" name="Rectangle 1027">
            <a:extLst>
              <a:ext uri="{FF2B5EF4-FFF2-40B4-BE49-F238E27FC236}">
                <a16:creationId xmlns:a16="http://schemas.microsoft.com/office/drawing/2014/main" id="{03825038-8D68-4669-8CE6-832AB35FC674}"/>
              </a:ext>
            </a:extLst>
          </p:cNvPr>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algn="ctr" eaLnBrk="1" hangingPunct="1">
              <a:defRPr/>
            </a:pPr>
            <a:endParaRPr kumimoji="1" lang="en-US" altLang="en-US"/>
          </a:p>
        </p:txBody>
      </p:sp>
      <p:sp>
        <p:nvSpPr>
          <p:cNvPr id="1028" name="Rectangle 1028">
            <a:extLst>
              <a:ext uri="{FF2B5EF4-FFF2-40B4-BE49-F238E27FC236}">
                <a16:creationId xmlns:a16="http://schemas.microsoft.com/office/drawing/2014/main" id="{332E7D0E-15F9-4E29-A2DC-6682D6C7785E}"/>
              </a:ext>
            </a:extLst>
          </p:cNvPr>
          <p:cNvSpPr>
            <a:spLocks noChangeArrowheads="1"/>
          </p:cNvSpPr>
          <p:nvPr/>
        </p:nvSpPr>
        <p:spPr bwMode="ltGray">
          <a:xfrm>
            <a:off x="541338" y="15208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algn="ctr" eaLnBrk="1" hangingPunct="1">
              <a:defRPr/>
            </a:pPr>
            <a:endParaRPr kumimoji="1" lang="en-US" altLang="en-US"/>
          </a:p>
        </p:txBody>
      </p:sp>
      <p:sp>
        <p:nvSpPr>
          <p:cNvPr id="1029" name="Rectangle 1029">
            <a:extLst>
              <a:ext uri="{FF2B5EF4-FFF2-40B4-BE49-F238E27FC236}">
                <a16:creationId xmlns:a16="http://schemas.microsoft.com/office/drawing/2014/main" id="{0D420716-7151-456D-B4AC-49624815EB66}"/>
              </a:ext>
            </a:extLst>
          </p:cNvPr>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algn="ctr" eaLnBrk="1" hangingPunct="1">
              <a:defRPr/>
            </a:pPr>
            <a:endParaRPr kumimoji="1" lang="en-US" altLang="en-US"/>
          </a:p>
        </p:txBody>
      </p:sp>
      <p:sp>
        <p:nvSpPr>
          <p:cNvPr id="1030" name="Rectangle 1030">
            <a:extLst>
              <a:ext uri="{FF2B5EF4-FFF2-40B4-BE49-F238E27FC236}">
                <a16:creationId xmlns:a16="http://schemas.microsoft.com/office/drawing/2014/main" id="{1F56B5B3-F8A5-480F-9B4B-05F8597F887F}"/>
              </a:ext>
            </a:extLst>
          </p:cNvPr>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algn="ctr" eaLnBrk="1" hangingPunct="1">
              <a:defRPr/>
            </a:pPr>
            <a:endParaRPr kumimoji="1" lang="en-US" altLang="en-US"/>
          </a:p>
        </p:txBody>
      </p:sp>
      <p:sp>
        <p:nvSpPr>
          <p:cNvPr id="1031" name="Rectangle 1031">
            <a:extLst>
              <a:ext uri="{FF2B5EF4-FFF2-40B4-BE49-F238E27FC236}">
                <a16:creationId xmlns:a16="http://schemas.microsoft.com/office/drawing/2014/main" id="{A6E62204-1A49-4D40-B575-2C6701C335D5}"/>
              </a:ext>
            </a:extLst>
          </p:cNvPr>
          <p:cNvSpPr>
            <a:spLocks noChangeArrowheads="1"/>
          </p:cNvSpPr>
          <p:nvPr/>
        </p:nvSpPr>
        <p:spPr bwMode="gray">
          <a:xfrm>
            <a:off x="762000" y="99060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algn="ctr" eaLnBrk="1" hangingPunct="1">
              <a:defRPr/>
            </a:pPr>
            <a:endParaRPr kumimoji="1" lang="en-US" altLang="en-US"/>
          </a:p>
        </p:txBody>
      </p:sp>
      <p:sp>
        <p:nvSpPr>
          <p:cNvPr id="1032" name="Rectangle 1032">
            <a:extLst>
              <a:ext uri="{FF2B5EF4-FFF2-40B4-BE49-F238E27FC236}">
                <a16:creationId xmlns:a16="http://schemas.microsoft.com/office/drawing/2014/main" id="{B0E16F2F-BB05-4173-8B55-A0583D0CB572}"/>
              </a:ext>
            </a:extLst>
          </p:cNvPr>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ahoma" charset="0"/>
              </a:defRPr>
            </a:lvl1pPr>
            <a:lvl2pPr marL="742950" indent="-285750" eaLnBrk="0" hangingPunct="0">
              <a:defRPr sz="2400">
                <a:solidFill>
                  <a:schemeClr val="tx1"/>
                </a:solidFill>
                <a:latin typeface="Tahoma" charset="0"/>
              </a:defRPr>
            </a:lvl2pPr>
            <a:lvl3pPr marL="1143000" indent="-228600" eaLnBrk="0" hangingPunct="0">
              <a:defRPr sz="2400">
                <a:solidFill>
                  <a:schemeClr val="tx1"/>
                </a:solidFill>
                <a:latin typeface="Tahoma" charset="0"/>
              </a:defRPr>
            </a:lvl3pPr>
            <a:lvl4pPr marL="1600200" indent="-228600" eaLnBrk="0" hangingPunct="0">
              <a:defRPr sz="2400">
                <a:solidFill>
                  <a:schemeClr val="tx1"/>
                </a:solidFill>
                <a:latin typeface="Tahoma" charset="0"/>
              </a:defRPr>
            </a:lvl4pPr>
            <a:lvl5pPr marL="2057400" indent="-228600" eaLnBrk="0" hangingPunct="0">
              <a:defRPr sz="2400">
                <a:solidFill>
                  <a:schemeClr val="tx1"/>
                </a:solidFill>
                <a:latin typeface="Tahoma" charset="0"/>
              </a:defRPr>
            </a:lvl5pPr>
            <a:lvl6pPr marL="2514600" indent="-228600" eaLnBrk="0" fontAlgn="base" hangingPunct="0">
              <a:spcBef>
                <a:spcPct val="0"/>
              </a:spcBef>
              <a:spcAft>
                <a:spcPct val="0"/>
              </a:spcAft>
              <a:defRPr sz="2400">
                <a:solidFill>
                  <a:schemeClr val="tx1"/>
                </a:solidFill>
                <a:latin typeface="Tahoma" charset="0"/>
              </a:defRPr>
            </a:lvl6pPr>
            <a:lvl7pPr marL="2971800" indent="-228600" eaLnBrk="0" fontAlgn="base" hangingPunct="0">
              <a:spcBef>
                <a:spcPct val="0"/>
              </a:spcBef>
              <a:spcAft>
                <a:spcPct val="0"/>
              </a:spcAft>
              <a:defRPr sz="2400">
                <a:solidFill>
                  <a:schemeClr val="tx1"/>
                </a:solidFill>
                <a:latin typeface="Tahoma" charset="0"/>
              </a:defRPr>
            </a:lvl7pPr>
            <a:lvl8pPr marL="3429000" indent="-228600" eaLnBrk="0" fontAlgn="base" hangingPunct="0">
              <a:spcBef>
                <a:spcPct val="0"/>
              </a:spcBef>
              <a:spcAft>
                <a:spcPct val="0"/>
              </a:spcAft>
              <a:defRPr sz="2400">
                <a:solidFill>
                  <a:schemeClr val="tx1"/>
                </a:solidFill>
                <a:latin typeface="Tahoma" charset="0"/>
              </a:defRPr>
            </a:lvl8pPr>
            <a:lvl9pPr marL="3886200" indent="-228600" eaLnBrk="0" fontAlgn="base" hangingPunct="0">
              <a:spcBef>
                <a:spcPct val="0"/>
              </a:spcBef>
              <a:spcAft>
                <a:spcPct val="0"/>
              </a:spcAft>
              <a:defRPr sz="2400">
                <a:solidFill>
                  <a:schemeClr val="tx1"/>
                </a:solidFill>
                <a:latin typeface="Tahoma" charset="0"/>
              </a:defRPr>
            </a:lvl9pPr>
          </a:lstStyle>
          <a:p>
            <a:pPr algn="ctr" eaLnBrk="1" hangingPunct="1">
              <a:defRPr/>
            </a:pPr>
            <a:endParaRPr kumimoji="1" lang="en-US" altLang="en-US"/>
          </a:p>
        </p:txBody>
      </p:sp>
      <p:sp>
        <p:nvSpPr>
          <p:cNvPr id="1033" name="Rectangle 1033">
            <a:extLst>
              <a:ext uri="{FF2B5EF4-FFF2-40B4-BE49-F238E27FC236}">
                <a16:creationId xmlns:a16="http://schemas.microsoft.com/office/drawing/2014/main" id="{757AE59E-0388-4DFC-B0AF-517D52CC9F74}"/>
              </a:ext>
            </a:extLst>
          </p:cNvPr>
          <p:cNvSpPr>
            <a:spLocks noGrp="1" noChangeArrowheads="1"/>
          </p:cNvSpPr>
          <p:nvPr>
            <p:ph type="title"/>
          </p:nvPr>
        </p:nvSpPr>
        <p:spPr bwMode="auto">
          <a:xfrm>
            <a:off x="1150938" y="617538"/>
            <a:ext cx="77930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34" name="Rectangle 1034">
            <a:extLst>
              <a:ext uri="{FF2B5EF4-FFF2-40B4-BE49-F238E27FC236}">
                <a16:creationId xmlns:a16="http://schemas.microsoft.com/office/drawing/2014/main" id="{AC8C19D6-77D4-4519-BB81-92402A7AECFD}"/>
              </a:ext>
            </a:extLst>
          </p:cNvPr>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67947" name="Rectangle 1035">
            <a:extLst>
              <a:ext uri="{FF2B5EF4-FFF2-40B4-BE49-F238E27FC236}">
                <a16:creationId xmlns:a16="http://schemas.microsoft.com/office/drawing/2014/main" id="{0894FBA0-FDD8-432C-B9B5-118C6BE41279}"/>
              </a:ext>
            </a:extLst>
          </p:cNvPr>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latin typeface="Tahoma" charset="0"/>
              </a:defRPr>
            </a:lvl1pPr>
          </a:lstStyle>
          <a:p>
            <a:pPr>
              <a:defRPr/>
            </a:pPr>
            <a:endParaRPr lang="en-US"/>
          </a:p>
        </p:txBody>
      </p:sp>
      <p:sp>
        <p:nvSpPr>
          <p:cNvPr id="167948" name="Rectangle 1036">
            <a:extLst>
              <a:ext uri="{FF2B5EF4-FFF2-40B4-BE49-F238E27FC236}">
                <a16:creationId xmlns:a16="http://schemas.microsoft.com/office/drawing/2014/main" id="{E7F59BEA-572B-4C7E-A069-58BB8D4B73DE}"/>
              </a:ext>
            </a:extLst>
          </p:cNvPr>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atin typeface="Tahoma" charset="0"/>
              </a:defRPr>
            </a:lvl1pPr>
          </a:lstStyle>
          <a:p>
            <a:pPr>
              <a:defRPr/>
            </a:pPr>
            <a:endParaRPr lang="en-US"/>
          </a:p>
        </p:txBody>
      </p:sp>
      <p:sp>
        <p:nvSpPr>
          <p:cNvPr id="167949" name="Rectangle 1037">
            <a:extLst>
              <a:ext uri="{FF2B5EF4-FFF2-40B4-BE49-F238E27FC236}">
                <a16:creationId xmlns:a16="http://schemas.microsoft.com/office/drawing/2014/main" id="{A489DC9A-AE2B-45D1-9F57-ECE5C187325D}"/>
              </a:ext>
            </a:extLst>
          </p:cNvPr>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lvl1pPr>
          </a:lstStyle>
          <a:p>
            <a:pPr>
              <a:defRPr/>
            </a:pPr>
            <a:fld id="{2D1EEF38-722B-4878-819A-FE6494E1692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907" r:id="rId1"/>
    <p:sldLayoutId id="2147483908"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Lst>
  <p:hf sldNum="0" hd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charset="0"/>
        </a:defRPr>
      </a:lvl2pPr>
      <a:lvl3pPr algn="l" rtl="0" eaLnBrk="0" fontAlgn="base" hangingPunct="0">
        <a:spcBef>
          <a:spcPct val="0"/>
        </a:spcBef>
        <a:spcAft>
          <a:spcPct val="0"/>
        </a:spcAft>
        <a:defRPr sz="4400">
          <a:solidFill>
            <a:schemeClr val="tx2"/>
          </a:solidFill>
          <a:latin typeface="Tahoma" charset="0"/>
        </a:defRPr>
      </a:lvl3pPr>
      <a:lvl4pPr algn="l" rtl="0" eaLnBrk="0" fontAlgn="base" hangingPunct="0">
        <a:spcBef>
          <a:spcPct val="0"/>
        </a:spcBef>
        <a:spcAft>
          <a:spcPct val="0"/>
        </a:spcAft>
        <a:defRPr sz="4400">
          <a:solidFill>
            <a:schemeClr val="tx2"/>
          </a:solidFill>
          <a:latin typeface="Tahoma" charset="0"/>
        </a:defRPr>
      </a:lvl4pPr>
      <a:lvl5pPr algn="l" rtl="0" eaLnBrk="0" fontAlgn="base" hangingPunct="0">
        <a:spcBef>
          <a:spcPct val="0"/>
        </a:spcBef>
        <a:spcAft>
          <a:spcPct val="0"/>
        </a:spcAft>
        <a:defRPr sz="4400">
          <a:solidFill>
            <a:schemeClr val="tx2"/>
          </a:solidFill>
          <a:latin typeface="Tahoma" charset="0"/>
        </a:defRPr>
      </a:lvl5pPr>
      <a:lvl6pPr marL="457200" algn="l" rtl="0" fontAlgn="base">
        <a:spcBef>
          <a:spcPct val="0"/>
        </a:spcBef>
        <a:spcAft>
          <a:spcPct val="0"/>
        </a:spcAft>
        <a:defRPr sz="4400">
          <a:solidFill>
            <a:schemeClr val="tx2"/>
          </a:solidFill>
          <a:latin typeface="Tahoma" charset="0"/>
        </a:defRPr>
      </a:lvl6pPr>
      <a:lvl7pPr marL="914400" algn="l" rtl="0" fontAlgn="base">
        <a:spcBef>
          <a:spcPct val="0"/>
        </a:spcBef>
        <a:spcAft>
          <a:spcPct val="0"/>
        </a:spcAft>
        <a:defRPr sz="4400">
          <a:solidFill>
            <a:schemeClr val="tx2"/>
          </a:solidFill>
          <a:latin typeface="Tahoma" charset="0"/>
        </a:defRPr>
      </a:lvl7pPr>
      <a:lvl8pPr marL="1371600" algn="l" rtl="0" fontAlgn="base">
        <a:spcBef>
          <a:spcPct val="0"/>
        </a:spcBef>
        <a:spcAft>
          <a:spcPct val="0"/>
        </a:spcAft>
        <a:defRPr sz="4400">
          <a:solidFill>
            <a:schemeClr val="tx2"/>
          </a:solidFill>
          <a:latin typeface="Tahoma" charset="0"/>
        </a:defRPr>
      </a:lvl8pPr>
      <a:lvl9pPr marL="1828800" algn="l" rtl="0" fontAlgn="base">
        <a:spcBef>
          <a:spcPct val="0"/>
        </a:spcBef>
        <a:spcAft>
          <a:spcPct val="0"/>
        </a:spcAft>
        <a:defRPr sz="4400">
          <a:solidFill>
            <a:schemeClr val="tx2"/>
          </a:solidFill>
          <a:latin typeface="Tahoma"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Footer Placeholder 4">
            <a:extLst>
              <a:ext uri="{FF2B5EF4-FFF2-40B4-BE49-F238E27FC236}">
                <a16:creationId xmlns:a16="http://schemas.microsoft.com/office/drawing/2014/main" id="{D7ED16A0-F7B2-4A8F-932C-63EB55FA71B3}"/>
              </a:ext>
            </a:extLst>
          </p:cNvPr>
          <p:cNvSpPr>
            <a:spLocks noGrp="1"/>
          </p:cNvSpPr>
          <p:nvPr>
            <p:ph type="ftr" sz="quarter" idx="4294967295"/>
          </p:nvPr>
        </p:nvSpPr>
        <p:spPr>
          <a:xfrm>
            <a:off x="3352800" y="6400800"/>
            <a:ext cx="289560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400"/>
          </a:p>
        </p:txBody>
      </p:sp>
      <p:sp>
        <p:nvSpPr>
          <p:cNvPr id="5123" name="Rectangle 2">
            <a:extLst>
              <a:ext uri="{FF2B5EF4-FFF2-40B4-BE49-F238E27FC236}">
                <a16:creationId xmlns:a16="http://schemas.microsoft.com/office/drawing/2014/main" id="{9E3B0B70-BF5C-41E9-A271-5C310AE75871}"/>
              </a:ext>
            </a:extLst>
          </p:cNvPr>
          <p:cNvSpPr>
            <a:spLocks noGrp="1" noChangeArrowheads="1"/>
          </p:cNvSpPr>
          <p:nvPr>
            <p:ph type="title"/>
          </p:nvPr>
        </p:nvSpPr>
        <p:spPr>
          <a:xfrm>
            <a:off x="1150938" y="617538"/>
            <a:ext cx="7793037" cy="900112"/>
          </a:xfrm>
          <a:noFill/>
        </p:spPr>
        <p:txBody>
          <a:bodyPr lIns="90488" tIns="44450" rIns="90488" bIns="44450" anchor="ctr"/>
          <a:lstStyle/>
          <a:p>
            <a:pPr eaLnBrk="1" hangingPunct="1"/>
            <a:r>
              <a:rPr lang="en-US" altLang="en-US" b="1"/>
              <a:t>The Relational Model:</a:t>
            </a:r>
            <a:br>
              <a:rPr lang="en-US" altLang="en-US" b="1"/>
            </a:br>
            <a:endParaRPr lang="en-US" altLang="en-US" b="1"/>
          </a:p>
        </p:txBody>
      </p:sp>
      <p:sp>
        <p:nvSpPr>
          <p:cNvPr id="2" name="Rectangle 3">
            <a:extLst>
              <a:ext uri="{FF2B5EF4-FFF2-40B4-BE49-F238E27FC236}">
                <a16:creationId xmlns:a16="http://schemas.microsoft.com/office/drawing/2014/main" id="{323DFF90-843B-4FDF-B446-159D76A20B53}"/>
              </a:ext>
            </a:extLst>
          </p:cNvPr>
          <p:cNvSpPr>
            <a:spLocks noGrp="1" noChangeArrowheads="1"/>
          </p:cNvSpPr>
          <p:nvPr>
            <p:ph type="body" idx="1"/>
          </p:nvPr>
        </p:nvSpPr>
        <p:spPr>
          <a:xfrm>
            <a:off x="1182688" y="2906713"/>
            <a:ext cx="7772400" cy="2205037"/>
          </a:xfrm>
          <a:noFill/>
        </p:spPr>
        <p:txBody>
          <a:bodyPr lIns="90488" tIns="44450" rIns="90488" bIns="44450"/>
          <a:lstStyle/>
          <a:p>
            <a:pPr algn="ctr" eaLnBrk="1" hangingPunct="1">
              <a:buFont typeface="Wingdings" panose="05000000000000000000" pitchFamily="2" charset="2"/>
              <a:buNone/>
            </a:pPr>
            <a:r>
              <a:rPr lang="en-US" altLang="en-US" sz="4400" b="1"/>
              <a:t>Data Definition Language</a:t>
            </a:r>
          </a:p>
          <a:p>
            <a:pPr algn="ctr" eaLnBrk="1" hangingPunct="1">
              <a:buFont typeface="Wingdings" panose="05000000000000000000" pitchFamily="2" charset="2"/>
              <a:buNone/>
            </a:pPr>
            <a:r>
              <a:rPr lang="en-US" altLang="en-US" sz="4400" b="1"/>
              <a:t>Data Manipulation Language</a:t>
            </a:r>
          </a:p>
          <a:p>
            <a:pPr algn="ctr" eaLnBrk="1" hangingPunct="1">
              <a:buFont typeface="Wingdings" panose="05000000000000000000" pitchFamily="2" charset="2"/>
              <a:buNone/>
            </a:pPr>
            <a:endParaRPr lang="en-US" altLang="en-US" sz="4400">
              <a:solidFill>
                <a:srgbClr val="063DE8"/>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
                                            <p:txEl>
                                              <p:pRg st="1" end="1"/>
                                            </p:txEl>
                                          </p:spTgt>
                                        </p:tgtEl>
                                        <p:attrNameLst>
                                          <p:attrName>style.visibility</p:attrName>
                                        </p:attrNameLst>
                                      </p:cBhvr>
                                      <p:to>
                                        <p:strVal val="visible"/>
                                      </p:to>
                                    </p:set>
                                    <p:anim to="" calcmode="lin" valueType="num">
                                      <p:cBhvr>
                                        <p:cTn id="12" dur="1" fill="hold"/>
                                        <p:tgtEl>
                                          <p:spTgt spid="2">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itle 1">
            <a:extLst>
              <a:ext uri="{FF2B5EF4-FFF2-40B4-BE49-F238E27FC236}">
                <a16:creationId xmlns:a16="http://schemas.microsoft.com/office/drawing/2014/main" id="{4BBFA7AE-C8D0-4815-A0AC-D0F8E15E85FD}"/>
              </a:ext>
            </a:extLst>
          </p:cNvPr>
          <p:cNvSpPr>
            <a:spLocks noGrp="1"/>
          </p:cNvSpPr>
          <p:nvPr>
            <p:ph type="title"/>
          </p:nvPr>
        </p:nvSpPr>
        <p:spPr/>
        <p:txBody>
          <a:bodyPr/>
          <a:lstStyle/>
          <a:p>
            <a:endParaRPr lang="en-US" altLang="en-US"/>
          </a:p>
        </p:txBody>
      </p:sp>
      <p:sp>
        <p:nvSpPr>
          <p:cNvPr id="12293" name="TextBox 4">
            <a:extLst>
              <a:ext uri="{FF2B5EF4-FFF2-40B4-BE49-F238E27FC236}">
                <a16:creationId xmlns:a16="http://schemas.microsoft.com/office/drawing/2014/main" id="{24AF8841-403C-4D85-8839-37F7C502A54C}"/>
              </a:ext>
            </a:extLst>
          </p:cNvPr>
          <p:cNvSpPr txBox="1">
            <a:spLocks noChangeArrowheads="1"/>
          </p:cNvSpPr>
          <p:nvPr/>
        </p:nvSpPr>
        <p:spPr bwMode="auto">
          <a:xfrm>
            <a:off x="1320800" y="1795463"/>
            <a:ext cx="7282058"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AutoNum type="arabicPeriod"/>
            </a:pPr>
            <a:r>
              <a:rPr lang="en-US" altLang="en-US" sz="2400"/>
              <a:t>Let’s type in the CREATE statement and run it.</a:t>
            </a:r>
          </a:p>
          <a:p>
            <a:pPr>
              <a:spcBef>
                <a:spcPct val="0"/>
              </a:spcBef>
              <a:buClrTx/>
              <a:buSzTx/>
              <a:buFontTx/>
              <a:buAutoNum type="arabicPeriod"/>
            </a:pPr>
            <a:r>
              <a:rPr lang="en-US" altLang="en-US" sz="2400"/>
              <a:t>Click Refresh in the Navigator pane.</a:t>
            </a:r>
          </a:p>
          <a:p>
            <a:pPr>
              <a:spcBef>
                <a:spcPct val="0"/>
              </a:spcBef>
              <a:buClrTx/>
              <a:buSzTx/>
              <a:buFontTx/>
              <a:buAutoNum type="arabicPeriod"/>
            </a:pPr>
            <a:r>
              <a:rPr lang="en-US" altLang="en-US" sz="2400"/>
              <a:t>Expand the shelter table.</a:t>
            </a:r>
          </a:p>
          <a:p>
            <a:pPr>
              <a:spcBef>
                <a:spcPct val="0"/>
              </a:spcBef>
              <a:buClrTx/>
              <a:buSzTx/>
              <a:buFontTx/>
              <a:buAutoNum type="arabicPeriod"/>
            </a:pPr>
            <a:r>
              <a:rPr lang="en-US" altLang="en-US" sz="2400"/>
              <a:t>Expand Columns (should see all of the columns).</a:t>
            </a:r>
          </a:p>
        </p:txBody>
      </p:sp>
      <p:pic>
        <p:nvPicPr>
          <p:cNvPr id="2" name="Picture 1">
            <a:extLst>
              <a:ext uri="{FF2B5EF4-FFF2-40B4-BE49-F238E27FC236}">
                <a16:creationId xmlns:a16="http://schemas.microsoft.com/office/drawing/2014/main" id="{EEAF3C75-A4D3-47B7-ABE5-C6E5E3387620}"/>
              </a:ext>
            </a:extLst>
          </p:cNvPr>
          <p:cNvPicPr>
            <a:picLocks noChangeAspect="1"/>
          </p:cNvPicPr>
          <p:nvPr/>
        </p:nvPicPr>
        <p:blipFill rotWithShape="1">
          <a:blip r:embed="rId2"/>
          <a:srcRect l="-1" t="10332" r="-414" b="4932"/>
          <a:stretch/>
        </p:blipFill>
        <p:spPr>
          <a:xfrm>
            <a:off x="1066800" y="3581400"/>
            <a:ext cx="7307262" cy="25908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39B0A-074C-48A9-A99F-78991B790CFD}"/>
              </a:ext>
            </a:extLst>
          </p:cNvPr>
          <p:cNvSpPr>
            <a:spLocks noGrp="1"/>
          </p:cNvSpPr>
          <p:nvPr>
            <p:ph type="title"/>
          </p:nvPr>
        </p:nvSpPr>
        <p:spPr/>
        <p:txBody>
          <a:bodyPr/>
          <a:lstStyle/>
          <a:p>
            <a:r>
              <a:rPr lang="en-US"/>
              <a:t>You should see the Action Output window:</a:t>
            </a:r>
          </a:p>
        </p:txBody>
      </p:sp>
      <p:sp>
        <p:nvSpPr>
          <p:cNvPr id="3" name="Footer Placeholder 2">
            <a:extLst>
              <a:ext uri="{FF2B5EF4-FFF2-40B4-BE49-F238E27FC236}">
                <a16:creationId xmlns:a16="http://schemas.microsoft.com/office/drawing/2014/main" id="{23E7460B-2B59-4946-B857-216AD5534FD8}"/>
              </a:ext>
            </a:extLst>
          </p:cNvPr>
          <p:cNvSpPr>
            <a:spLocks noGrp="1"/>
          </p:cNvSpPr>
          <p:nvPr>
            <p:ph type="ftr" sz="quarter" idx="11"/>
          </p:nvPr>
        </p:nvSpPr>
        <p:spPr/>
        <p:txBody>
          <a:bodyPr/>
          <a:lstStyle/>
          <a:p>
            <a:pPr>
              <a:defRPr/>
            </a:pPr>
            <a:endParaRPr lang="en-US"/>
          </a:p>
        </p:txBody>
      </p:sp>
      <p:pic>
        <p:nvPicPr>
          <p:cNvPr id="5" name="Picture 4">
            <a:extLst>
              <a:ext uri="{FF2B5EF4-FFF2-40B4-BE49-F238E27FC236}">
                <a16:creationId xmlns:a16="http://schemas.microsoft.com/office/drawing/2014/main" id="{A0C288E4-4C90-47EB-90FE-306004B0599E}"/>
              </a:ext>
            </a:extLst>
          </p:cNvPr>
          <p:cNvPicPr>
            <a:picLocks noChangeAspect="1"/>
          </p:cNvPicPr>
          <p:nvPr/>
        </p:nvPicPr>
        <p:blipFill>
          <a:blip r:embed="rId2"/>
          <a:stretch>
            <a:fillRect/>
          </a:stretch>
        </p:blipFill>
        <p:spPr>
          <a:xfrm>
            <a:off x="33337" y="3000375"/>
            <a:ext cx="9077325" cy="857250"/>
          </a:xfrm>
          <a:prstGeom prst="rect">
            <a:avLst/>
          </a:prstGeom>
        </p:spPr>
      </p:pic>
      <p:sp>
        <p:nvSpPr>
          <p:cNvPr id="6" name="Speech Bubble: Rectangle with Corners Rounded 5">
            <a:extLst>
              <a:ext uri="{FF2B5EF4-FFF2-40B4-BE49-F238E27FC236}">
                <a16:creationId xmlns:a16="http://schemas.microsoft.com/office/drawing/2014/main" id="{23BBAA63-2FDB-48FF-B8C1-82DB239EDBCF}"/>
              </a:ext>
            </a:extLst>
          </p:cNvPr>
          <p:cNvSpPr/>
          <p:nvPr/>
        </p:nvSpPr>
        <p:spPr bwMode="auto">
          <a:xfrm>
            <a:off x="762000" y="3857625"/>
            <a:ext cx="3124200" cy="1095375"/>
          </a:xfrm>
          <a:prstGeom prst="wedgeRoundRectCallout">
            <a:avLst>
              <a:gd name="adj1" fmla="val -65731"/>
              <a:gd name="adj2" fmla="val -62503"/>
              <a:gd name="adj3" fmla="val 16667"/>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ahoma" charset="0"/>
              </a:rPr>
              <a:t>Green check mark</a:t>
            </a:r>
          </a:p>
          <a:p>
            <a:pPr marL="0" marR="0" indent="0" algn="l" defTabSz="914400" rtl="0" eaLnBrk="1" fontAlgn="base" latinLnBrk="0" hangingPunct="1">
              <a:lnSpc>
                <a:spcPct val="100000"/>
              </a:lnSpc>
              <a:spcBef>
                <a:spcPct val="0"/>
              </a:spcBef>
              <a:spcAft>
                <a:spcPct val="0"/>
              </a:spcAft>
              <a:buClrTx/>
              <a:buSzTx/>
              <a:buFontTx/>
              <a:buNone/>
              <a:tabLst/>
            </a:pPr>
            <a:r>
              <a:rPr lang="en-US">
                <a:latin typeface="Tahoma" charset="0"/>
              </a:rPr>
              <a:t>means success</a:t>
            </a:r>
            <a:endParaRPr kumimoji="0" lang="en-US" sz="2400" b="0" i="0" u="none" strike="noStrike" cap="none" normalizeH="0" baseline="0">
              <a:ln>
                <a:noFill/>
              </a:ln>
              <a:solidFill>
                <a:schemeClr val="tx1"/>
              </a:solidFill>
              <a:effectLst/>
              <a:latin typeface="Tahoma" charset="0"/>
            </a:endParaRPr>
          </a:p>
        </p:txBody>
      </p:sp>
    </p:spTree>
    <p:extLst>
      <p:ext uri="{BB962C8B-B14F-4D97-AF65-F5344CB8AC3E}">
        <p14:creationId xmlns:p14="http://schemas.microsoft.com/office/powerpoint/2010/main" val="11419674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0BD09-DF15-436A-96F7-55AB3C227191}"/>
              </a:ext>
            </a:extLst>
          </p:cNvPr>
          <p:cNvSpPr>
            <a:spLocks noGrp="1"/>
          </p:cNvSpPr>
          <p:nvPr>
            <p:ph type="title"/>
          </p:nvPr>
        </p:nvSpPr>
        <p:spPr/>
        <p:txBody>
          <a:bodyPr/>
          <a:lstStyle/>
          <a:p>
            <a:r>
              <a:rPr lang="en-US"/>
              <a:t>What happens if you try to run it again?</a:t>
            </a:r>
          </a:p>
        </p:txBody>
      </p:sp>
      <p:sp>
        <p:nvSpPr>
          <p:cNvPr id="3" name="Content Placeholder 2">
            <a:extLst>
              <a:ext uri="{FF2B5EF4-FFF2-40B4-BE49-F238E27FC236}">
                <a16:creationId xmlns:a16="http://schemas.microsoft.com/office/drawing/2014/main" id="{078B731B-01EF-460C-9BBA-DBC4FD0E3A2B}"/>
              </a:ext>
            </a:extLst>
          </p:cNvPr>
          <p:cNvSpPr>
            <a:spLocks noGrp="1"/>
          </p:cNvSpPr>
          <p:nvPr>
            <p:ph idx="1"/>
          </p:nvPr>
        </p:nvSpPr>
        <p:spPr/>
        <p:txBody>
          <a:bodyPr/>
          <a:lstStyle/>
          <a:p>
            <a:endParaRPr lang="en-US"/>
          </a:p>
          <a:p>
            <a:endParaRPr lang="en-US"/>
          </a:p>
          <a:p>
            <a:r>
              <a:rPr lang="en-US"/>
              <a:t>You can’t have two tables with the same name in the same schema</a:t>
            </a:r>
          </a:p>
          <a:p>
            <a:r>
              <a:rPr lang="en-US"/>
              <a:t>To run it again, you must DROP the table first</a:t>
            </a:r>
          </a:p>
        </p:txBody>
      </p:sp>
      <p:pic>
        <p:nvPicPr>
          <p:cNvPr id="4" name="Picture 3">
            <a:extLst>
              <a:ext uri="{FF2B5EF4-FFF2-40B4-BE49-F238E27FC236}">
                <a16:creationId xmlns:a16="http://schemas.microsoft.com/office/drawing/2014/main" id="{E98BAD0B-7C82-43E3-BDB0-2B316DE80C65}"/>
              </a:ext>
            </a:extLst>
          </p:cNvPr>
          <p:cNvPicPr>
            <a:picLocks noChangeAspect="1"/>
          </p:cNvPicPr>
          <p:nvPr/>
        </p:nvPicPr>
        <p:blipFill>
          <a:blip r:embed="rId2"/>
          <a:stretch>
            <a:fillRect/>
          </a:stretch>
        </p:blipFill>
        <p:spPr>
          <a:xfrm>
            <a:off x="8792" y="2209800"/>
            <a:ext cx="8990693" cy="504825"/>
          </a:xfrm>
          <a:prstGeom prst="rect">
            <a:avLst/>
          </a:prstGeom>
        </p:spPr>
      </p:pic>
    </p:spTree>
    <p:extLst>
      <p:ext uri="{BB962C8B-B14F-4D97-AF65-F5344CB8AC3E}">
        <p14:creationId xmlns:p14="http://schemas.microsoft.com/office/powerpoint/2010/main" val="5482402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C8CAD28A-7C7D-42AE-B927-FE58C4364F7E}"/>
              </a:ext>
            </a:extLst>
          </p:cNvPr>
          <p:cNvSpPr>
            <a:spLocks noGrp="1"/>
          </p:cNvSpPr>
          <p:nvPr>
            <p:ph type="title"/>
          </p:nvPr>
        </p:nvSpPr>
        <p:spPr/>
        <p:txBody>
          <a:bodyPr/>
          <a:lstStyle/>
          <a:p>
            <a:r>
              <a:rPr lang="en-US" altLang="en-US"/>
              <a:t>MySQL in-class example:</a:t>
            </a:r>
          </a:p>
        </p:txBody>
      </p:sp>
      <p:sp>
        <p:nvSpPr>
          <p:cNvPr id="11267" name="Content Placeholder 2">
            <a:extLst>
              <a:ext uri="{FF2B5EF4-FFF2-40B4-BE49-F238E27FC236}">
                <a16:creationId xmlns:a16="http://schemas.microsoft.com/office/drawing/2014/main" id="{38553B25-EFF8-46E2-90FF-25455D60B113}"/>
              </a:ext>
            </a:extLst>
          </p:cNvPr>
          <p:cNvSpPr>
            <a:spLocks noGrp="1"/>
          </p:cNvSpPr>
          <p:nvPr>
            <p:ph idx="1"/>
          </p:nvPr>
        </p:nvSpPr>
        <p:spPr>
          <a:xfrm>
            <a:off x="685800" y="1981200"/>
            <a:ext cx="7772400" cy="4114800"/>
          </a:xfrm>
        </p:spPr>
        <p:txBody>
          <a:bodyPr/>
          <a:lstStyle/>
          <a:p>
            <a:pPr marL="0" indent="0">
              <a:buNone/>
            </a:pPr>
            <a:r>
              <a:rPr lang="en-US" altLang="en-US" sz="2400" b="1"/>
              <a:t>Animal </a:t>
            </a:r>
            <a:r>
              <a:rPr lang="en-US" altLang="en-US" sz="2400"/>
              <a:t>should be the default schema.  Create a new table, named </a:t>
            </a:r>
            <a:r>
              <a:rPr lang="en-US" altLang="en-US" sz="2400" b="1" i="1" u="sng"/>
              <a:t>Employee</a:t>
            </a:r>
            <a:r>
              <a:rPr lang="en-US" altLang="en-US" sz="2400" i="1" u="sng"/>
              <a:t>,</a:t>
            </a:r>
            <a:r>
              <a:rPr lang="en-US" altLang="en-US" sz="2400"/>
              <a:t> that contains the following information about each employee:  an employee_ID (Integer), First name (a character string of up to 25 characters), last name (a character string of up to 25 characters) and the employee’s email (character string of up to 50 characters) and their salary (Decimal, 6,2). The employee ID is the primary key.   </a:t>
            </a:r>
          </a:p>
          <a:p>
            <a:pPr marL="0" indent="0">
              <a:buNone/>
            </a:pPr>
            <a:r>
              <a:rPr lang="en-US" altLang="en-US" sz="2400"/>
              <a:t>Shelter_code will be a foreign key because each shelter employs many employees.  </a:t>
            </a:r>
          </a:p>
        </p:txBody>
      </p:sp>
    </p:spTree>
    <p:extLst>
      <p:ext uri="{BB962C8B-B14F-4D97-AF65-F5344CB8AC3E}">
        <p14:creationId xmlns:p14="http://schemas.microsoft.com/office/powerpoint/2010/main" val="9234729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C3E4C-391F-46D3-A91C-F67A54D4FA0A}"/>
              </a:ext>
            </a:extLst>
          </p:cNvPr>
          <p:cNvSpPr>
            <a:spLocks noGrp="1"/>
          </p:cNvSpPr>
          <p:nvPr>
            <p:ph type="title"/>
          </p:nvPr>
        </p:nvSpPr>
        <p:spPr/>
        <p:txBody>
          <a:bodyPr/>
          <a:lstStyle/>
          <a:p>
            <a:r>
              <a:rPr lang="en-US"/>
              <a:t>Action Output</a:t>
            </a:r>
          </a:p>
        </p:txBody>
      </p:sp>
      <p:pic>
        <p:nvPicPr>
          <p:cNvPr id="4" name="Picture 3">
            <a:extLst>
              <a:ext uri="{FF2B5EF4-FFF2-40B4-BE49-F238E27FC236}">
                <a16:creationId xmlns:a16="http://schemas.microsoft.com/office/drawing/2014/main" id="{B7D15E5D-F4DF-44F1-B2EA-72777ECFCB46}"/>
              </a:ext>
            </a:extLst>
          </p:cNvPr>
          <p:cNvPicPr>
            <a:picLocks noChangeAspect="1"/>
          </p:cNvPicPr>
          <p:nvPr/>
        </p:nvPicPr>
        <p:blipFill>
          <a:blip r:embed="rId2"/>
          <a:stretch>
            <a:fillRect/>
          </a:stretch>
        </p:blipFill>
        <p:spPr>
          <a:xfrm>
            <a:off x="529553" y="2438400"/>
            <a:ext cx="7773939" cy="1905000"/>
          </a:xfrm>
          <a:prstGeom prst="rect">
            <a:avLst/>
          </a:prstGeom>
        </p:spPr>
      </p:pic>
      <p:sp>
        <p:nvSpPr>
          <p:cNvPr id="5" name="TextBox 4">
            <a:extLst>
              <a:ext uri="{FF2B5EF4-FFF2-40B4-BE49-F238E27FC236}">
                <a16:creationId xmlns:a16="http://schemas.microsoft.com/office/drawing/2014/main" id="{1E3AA056-D94F-4498-B6B8-F2A8293FF5E6}"/>
              </a:ext>
            </a:extLst>
          </p:cNvPr>
          <p:cNvSpPr txBox="1"/>
          <p:nvPr/>
        </p:nvSpPr>
        <p:spPr>
          <a:xfrm>
            <a:off x="923200" y="4605763"/>
            <a:ext cx="6840399" cy="830997"/>
          </a:xfrm>
          <a:prstGeom prst="rect">
            <a:avLst/>
          </a:prstGeom>
          <a:noFill/>
        </p:spPr>
        <p:txBody>
          <a:bodyPr wrap="none" rtlCol="0">
            <a:spAutoFit/>
          </a:bodyPr>
          <a:lstStyle/>
          <a:p>
            <a:r>
              <a:rPr lang="en-US"/>
              <a:t>Right-Click and select Clear, if the output window</a:t>
            </a:r>
          </a:p>
          <a:p>
            <a:r>
              <a:rPr lang="en-US"/>
              <a:t>Gets too cluttered</a:t>
            </a:r>
          </a:p>
        </p:txBody>
      </p:sp>
    </p:spTree>
    <p:extLst>
      <p:ext uri="{BB962C8B-B14F-4D97-AF65-F5344CB8AC3E}">
        <p14:creationId xmlns:p14="http://schemas.microsoft.com/office/powerpoint/2010/main" val="9386708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Footer Placeholder 4">
            <a:extLst>
              <a:ext uri="{FF2B5EF4-FFF2-40B4-BE49-F238E27FC236}">
                <a16:creationId xmlns:a16="http://schemas.microsoft.com/office/drawing/2014/main" id="{BFCF62FD-AA32-4E91-A992-E1B1BBCF444A}"/>
              </a:ext>
            </a:extLst>
          </p:cNvPr>
          <p:cNvSpPr>
            <a:spLocks noGrp="1"/>
          </p:cNvSpPr>
          <p:nvPr>
            <p:ph type="ftr" sz="quarter" idx="4294967295"/>
          </p:nvPr>
        </p:nvSpPr>
        <p:spPr>
          <a:xfrm>
            <a:off x="3352800" y="6400800"/>
            <a:ext cx="289560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400"/>
          </a:p>
        </p:txBody>
      </p:sp>
      <p:sp>
        <p:nvSpPr>
          <p:cNvPr id="15363" name="Rectangle 2">
            <a:extLst>
              <a:ext uri="{FF2B5EF4-FFF2-40B4-BE49-F238E27FC236}">
                <a16:creationId xmlns:a16="http://schemas.microsoft.com/office/drawing/2014/main" id="{5217AD33-7454-41AE-9595-D5C60619A573}"/>
              </a:ext>
            </a:extLst>
          </p:cNvPr>
          <p:cNvSpPr>
            <a:spLocks noGrp="1" noChangeArrowheads="1"/>
          </p:cNvSpPr>
          <p:nvPr>
            <p:ph type="title"/>
          </p:nvPr>
        </p:nvSpPr>
        <p:spPr>
          <a:xfrm>
            <a:off x="1219200" y="228600"/>
            <a:ext cx="7772400" cy="1143000"/>
          </a:xfrm>
        </p:spPr>
        <p:txBody>
          <a:bodyPr/>
          <a:lstStyle/>
          <a:p>
            <a:pPr eaLnBrk="1" hangingPunct="1"/>
            <a:r>
              <a:rPr lang="en-US" altLang="en-US" sz="3600" b="1"/>
              <a:t>Changing the Structure of a Relational Database</a:t>
            </a:r>
          </a:p>
        </p:txBody>
      </p:sp>
      <p:sp>
        <p:nvSpPr>
          <p:cNvPr id="163843" name="Rectangle 3">
            <a:extLst>
              <a:ext uri="{FF2B5EF4-FFF2-40B4-BE49-F238E27FC236}">
                <a16:creationId xmlns:a16="http://schemas.microsoft.com/office/drawing/2014/main" id="{6DACA118-D19A-4CA3-ADC7-0130BA244974}"/>
              </a:ext>
            </a:extLst>
          </p:cNvPr>
          <p:cNvSpPr>
            <a:spLocks noGrp="1" noChangeArrowheads="1"/>
          </p:cNvSpPr>
          <p:nvPr>
            <p:ph type="body" idx="1"/>
          </p:nvPr>
        </p:nvSpPr>
        <p:spPr>
          <a:xfrm>
            <a:off x="1066800" y="1905000"/>
            <a:ext cx="7772400" cy="3962400"/>
          </a:xfrm>
        </p:spPr>
        <p:txBody>
          <a:bodyPr/>
          <a:lstStyle/>
          <a:p>
            <a:pPr eaLnBrk="1" hangingPunct="1"/>
            <a:r>
              <a:rPr lang="en-US" altLang="en-US">
                <a:solidFill>
                  <a:schemeClr val="hlink"/>
                </a:solidFill>
              </a:rPr>
              <a:t>ALTER {TABLE or VIEW}</a:t>
            </a:r>
          </a:p>
          <a:p>
            <a:pPr lvl="1" eaLnBrk="1" hangingPunct="1"/>
            <a:r>
              <a:rPr lang="en-US" altLang="en-US"/>
              <a:t>Makes changes to a database object</a:t>
            </a:r>
          </a:p>
          <a:p>
            <a:pPr eaLnBrk="1" hangingPunct="1"/>
            <a:r>
              <a:rPr lang="en-US" altLang="en-US">
                <a:solidFill>
                  <a:schemeClr val="folHlink"/>
                </a:solidFill>
              </a:rPr>
              <a:t>DROP {TABLE or VIEW}</a:t>
            </a:r>
          </a:p>
          <a:p>
            <a:pPr lvl="1" eaLnBrk="1" hangingPunct="1"/>
            <a:r>
              <a:rPr lang="en-US" altLang="en-US"/>
              <a:t>Deletes an object that is no longer needed.</a:t>
            </a:r>
          </a:p>
          <a:p>
            <a:pPr eaLnBrk="1" hangingPunct="1">
              <a:buFont typeface="Wingdings" panose="05000000000000000000" pitchFamily="2" charset="2"/>
              <a:buNone/>
            </a:pPr>
            <a:endParaRPr lang="en-US" altLang="en-U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63843">
                                            <p:txEl>
                                              <p:pRg st="0" end="0"/>
                                            </p:txEl>
                                          </p:spTgt>
                                        </p:tgtEl>
                                        <p:attrNameLst>
                                          <p:attrName>style.visibility</p:attrName>
                                        </p:attrNameLst>
                                      </p:cBhvr>
                                      <p:to>
                                        <p:strVal val="visible"/>
                                      </p:to>
                                    </p:set>
                                    <p:anim to="" calcmode="lin" valueType="num">
                                      <p:cBhvr>
                                        <p:cTn id="7" dur="1" fill="hold"/>
                                        <p:tgtEl>
                                          <p:spTgt spid="163843">
                                            <p:txEl>
                                              <p:pRg st="0" end="0"/>
                                            </p:txEl>
                                          </p:spTgt>
                                        </p:tgtEl>
                                        <p:attrNameLst>
                                          <p:attrName/>
                                        </p:attrNameLst>
                                      </p:cBhvr>
                                    </p:anim>
                                  </p:childTnLst>
                                </p:cTn>
                              </p:par>
                              <p:par>
                                <p:cTn id="8" presetID="24" presetClass="entr" presetSubtype="0" fill="hold" grpId="0" nodeType="withEffect">
                                  <p:stCondLst>
                                    <p:cond delay="0"/>
                                  </p:stCondLst>
                                  <p:childTnLst>
                                    <p:set>
                                      <p:cBhvr>
                                        <p:cTn id="9" dur="1" fill="hold">
                                          <p:stCondLst>
                                            <p:cond delay="499"/>
                                          </p:stCondLst>
                                        </p:cTn>
                                        <p:tgtEl>
                                          <p:spTgt spid="163843">
                                            <p:txEl>
                                              <p:pRg st="1" end="1"/>
                                            </p:txEl>
                                          </p:spTgt>
                                        </p:tgtEl>
                                        <p:attrNameLst>
                                          <p:attrName>style.visibility</p:attrName>
                                        </p:attrNameLst>
                                      </p:cBhvr>
                                      <p:to>
                                        <p:strVal val="visible"/>
                                      </p:to>
                                    </p:set>
                                    <p:anim to="" calcmode="lin" valueType="num">
                                      <p:cBhvr>
                                        <p:cTn id="10" dur="1" fill="hold"/>
                                        <p:tgtEl>
                                          <p:spTgt spid="163843">
                                            <p:txEl>
                                              <p:pRg st="1" end="1"/>
                                            </p:txEl>
                                          </p:spTgt>
                                        </p:tgtEl>
                                        <p:attrNameLst>
                                          <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4" presetClass="entr" presetSubtype="0" fill="hold" grpId="0" nodeType="clickEffect">
                                  <p:stCondLst>
                                    <p:cond delay="0"/>
                                  </p:stCondLst>
                                  <p:childTnLst>
                                    <p:set>
                                      <p:cBhvr>
                                        <p:cTn id="14" dur="1" fill="hold">
                                          <p:stCondLst>
                                            <p:cond delay="499"/>
                                          </p:stCondLst>
                                        </p:cTn>
                                        <p:tgtEl>
                                          <p:spTgt spid="163843">
                                            <p:txEl>
                                              <p:pRg st="2" end="2"/>
                                            </p:txEl>
                                          </p:spTgt>
                                        </p:tgtEl>
                                        <p:attrNameLst>
                                          <p:attrName>style.visibility</p:attrName>
                                        </p:attrNameLst>
                                      </p:cBhvr>
                                      <p:to>
                                        <p:strVal val="visible"/>
                                      </p:to>
                                    </p:set>
                                    <p:anim to="" calcmode="lin" valueType="num">
                                      <p:cBhvr>
                                        <p:cTn id="15" dur="1" fill="hold"/>
                                        <p:tgtEl>
                                          <p:spTgt spid="163843">
                                            <p:txEl>
                                              <p:pRg st="2" end="2"/>
                                            </p:txEl>
                                          </p:spTgt>
                                        </p:tgtEl>
                                        <p:attrNameLst>
                                          <p:attrName/>
                                        </p:attrNameLst>
                                      </p:cBhvr>
                                    </p:anim>
                                  </p:childTnLst>
                                </p:cTn>
                              </p:par>
                              <p:par>
                                <p:cTn id="16" presetID="24" presetClass="entr" presetSubtype="0" fill="hold" grpId="0" nodeType="withEffect">
                                  <p:stCondLst>
                                    <p:cond delay="0"/>
                                  </p:stCondLst>
                                  <p:childTnLst>
                                    <p:set>
                                      <p:cBhvr>
                                        <p:cTn id="17" dur="1" fill="hold">
                                          <p:stCondLst>
                                            <p:cond delay="499"/>
                                          </p:stCondLst>
                                        </p:cTn>
                                        <p:tgtEl>
                                          <p:spTgt spid="163843">
                                            <p:txEl>
                                              <p:pRg st="3" end="3"/>
                                            </p:txEl>
                                          </p:spTgt>
                                        </p:tgtEl>
                                        <p:attrNameLst>
                                          <p:attrName>style.visibility</p:attrName>
                                        </p:attrNameLst>
                                      </p:cBhvr>
                                      <p:to>
                                        <p:strVal val="visible"/>
                                      </p:to>
                                    </p:set>
                                    <p:anim to="" calcmode="lin" valueType="num">
                                      <p:cBhvr>
                                        <p:cTn id="18" dur="1" fill="hold"/>
                                        <p:tgtEl>
                                          <p:spTgt spid="163843">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3"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Footer Placeholder 4">
            <a:extLst>
              <a:ext uri="{FF2B5EF4-FFF2-40B4-BE49-F238E27FC236}">
                <a16:creationId xmlns:a16="http://schemas.microsoft.com/office/drawing/2014/main" id="{A990E54C-B879-4345-95F2-D7EB06CBB69B}"/>
              </a:ext>
            </a:extLst>
          </p:cNvPr>
          <p:cNvSpPr>
            <a:spLocks noGrp="1"/>
          </p:cNvSpPr>
          <p:nvPr>
            <p:ph type="ftr" sz="quarter" idx="4294967295"/>
          </p:nvPr>
        </p:nvSpPr>
        <p:spPr>
          <a:xfrm>
            <a:off x="3352800" y="6400800"/>
            <a:ext cx="289560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400"/>
          </a:p>
        </p:txBody>
      </p:sp>
      <p:sp>
        <p:nvSpPr>
          <p:cNvPr id="16387" name="Rectangle 2">
            <a:extLst>
              <a:ext uri="{FF2B5EF4-FFF2-40B4-BE49-F238E27FC236}">
                <a16:creationId xmlns:a16="http://schemas.microsoft.com/office/drawing/2014/main" id="{549AF81E-8570-4681-90A0-E0259802C463}"/>
              </a:ext>
            </a:extLst>
          </p:cNvPr>
          <p:cNvSpPr>
            <a:spLocks noGrp="1" noChangeArrowheads="1"/>
          </p:cNvSpPr>
          <p:nvPr>
            <p:ph type="title"/>
          </p:nvPr>
        </p:nvSpPr>
        <p:spPr/>
        <p:txBody>
          <a:bodyPr/>
          <a:lstStyle/>
          <a:p>
            <a:pPr eaLnBrk="1" hangingPunct="1"/>
            <a:r>
              <a:rPr lang="en-US" altLang="en-US"/>
              <a:t>Examples of ALTER statement:</a:t>
            </a:r>
          </a:p>
        </p:txBody>
      </p:sp>
      <p:sp>
        <p:nvSpPr>
          <p:cNvPr id="183299" name="Rectangle 3">
            <a:extLst>
              <a:ext uri="{FF2B5EF4-FFF2-40B4-BE49-F238E27FC236}">
                <a16:creationId xmlns:a16="http://schemas.microsoft.com/office/drawing/2014/main" id="{5B6855FE-BBF0-41A4-B136-264DBE8E1134}"/>
              </a:ext>
            </a:extLst>
          </p:cNvPr>
          <p:cNvSpPr>
            <a:spLocks noGrp="1" noChangeArrowheads="1"/>
          </p:cNvSpPr>
          <p:nvPr>
            <p:ph type="body" idx="1"/>
          </p:nvPr>
        </p:nvSpPr>
        <p:spPr>
          <a:xfrm>
            <a:off x="609600" y="2057400"/>
            <a:ext cx="7772400" cy="4114800"/>
          </a:xfrm>
        </p:spPr>
        <p:txBody>
          <a:bodyPr/>
          <a:lstStyle/>
          <a:p>
            <a:pPr eaLnBrk="1" hangingPunct="1">
              <a:lnSpc>
                <a:spcPct val="90000"/>
              </a:lnSpc>
              <a:buFont typeface="Wingdings" panose="05000000000000000000" pitchFamily="2" charset="2"/>
              <a:buNone/>
            </a:pPr>
            <a:r>
              <a:rPr lang="en-US" altLang="en-US"/>
              <a:t>ALTER TABLE Customer</a:t>
            </a:r>
            <a:br>
              <a:rPr lang="en-US" altLang="en-US"/>
            </a:br>
            <a:r>
              <a:rPr lang="en-US" altLang="en-US"/>
              <a:t>    ADD COLUMN CustType CHAR(1);</a:t>
            </a:r>
            <a:br>
              <a:rPr lang="en-US" altLang="en-US"/>
            </a:br>
            <a:endParaRPr lang="en-US" altLang="en-US"/>
          </a:p>
        </p:txBody>
      </p:sp>
      <p:sp>
        <p:nvSpPr>
          <p:cNvPr id="16389" name="Text Box 4">
            <a:extLst>
              <a:ext uri="{FF2B5EF4-FFF2-40B4-BE49-F238E27FC236}">
                <a16:creationId xmlns:a16="http://schemas.microsoft.com/office/drawing/2014/main" id="{B28A4185-10E4-4412-8C28-3D45881DF92E}"/>
              </a:ext>
            </a:extLst>
          </p:cNvPr>
          <p:cNvSpPr txBox="1">
            <a:spLocks noChangeArrowheads="1"/>
          </p:cNvSpPr>
          <p:nvPr/>
        </p:nvSpPr>
        <p:spPr bwMode="auto">
          <a:xfrm>
            <a:off x="6324600" y="5181600"/>
            <a:ext cx="2590800" cy="650875"/>
          </a:xfrm>
          <a:prstGeom prst="rect">
            <a:avLst/>
          </a:prstGeom>
          <a:solidFill>
            <a:schemeClr val="accent1"/>
          </a:solidFill>
          <a:ln w="9525">
            <a:solidFill>
              <a:schemeClr val="tx1"/>
            </a:solidFill>
            <a:miter lim="800000"/>
            <a:headEnd/>
            <a:tailEnd/>
          </a:ln>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50000"/>
              </a:spcBef>
              <a:buClrTx/>
              <a:buSzTx/>
              <a:buFontTx/>
              <a:buNone/>
            </a:pPr>
            <a:r>
              <a:rPr lang="en-US" altLang="en-US" sz="1800"/>
              <a:t>Adds Cust_type column to Customer table</a:t>
            </a:r>
          </a:p>
        </p:txBody>
      </p:sp>
      <p:sp>
        <p:nvSpPr>
          <p:cNvPr id="16390" name="Line 5">
            <a:extLst>
              <a:ext uri="{FF2B5EF4-FFF2-40B4-BE49-F238E27FC236}">
                <a16:creationId xmlns:a16="http://schemas.microsoft.com/office/drawing/2014/main" id="{237E7449-7FB4-435C-94DB-DCD72EC2C4E9}"/>
              </a:ext>
            </a:extLst>
          </p:cNvPr>
          <p:cNvSpPr>
            <a:spLocks noChangeShapeType="1"/>
          </p:cNvSpPr>
          <p:nvPr/>
        </p:nvSpPr>
        <p:spPr bwMode="auto">
          <a:xfrm flipH="1" flipV="1">
            <a:off x="8458200" y="4495800"/>
            <a:ext cx="0" cy="60960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pic>
        <p:nvPicPr>
          <p:cNvPr id="16391" name="Picture 14">
            <a:extLst>
              <a:ext uri="{FF2B5EF4-FFF2-40B4-BE49-F238E27FC236}">
                <a16:creationId xmlns:a16="http://schemas.microsoft.com/office/drawing/2014/main" id="{14D6AF45-A34A-483B-8465-90D4DA9604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5813" t="26086" r="18594" b="57610"/>
          <a:stretch>
            <a:fillRect/>
          </a:stretch>
        </p:blipFill>
        <p:spPr bwMode="auto">
          <a:xfrm>
            <a:off x="457200" y="3352800"/>
            <a:ext cx="8534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2" name="Rounded Rectangle 17">
            <a:extLst>
              <a:ext uri="{FF2B5EF4-FFF2-40B4-BE49-F238E27FC236}">
                <a16:creationId xmlns:a16="http://schemas.microsoft.com/office/drawing/2014/main" id="{99C783D0-89CA-4AB3-93D4-F712F7A4BF47}"/>
              </a:ext>
            </a:extLst>
          </p:cNvPr>
          <p:cNvSpPr>
            <a:spLocks noChangeArrowheads="1"/>
          </p:cNvSpPr>
          <p:nvPr/>
        </p:nvSpPr>
        <p:spPr bwMode="auto">
          <a:xfrm>
            <a:off x="8077200" y="3505200"/>
            <a:ext cx="914400" cy="914400"/>
          </a:xfrm>
          <a:prstGeom prst="roundRect">
            <a:avLst>
              <a:gd name="adj" fmla="val 16667"/>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endParaRPr lang="en-US" altLang="en-US" sz="24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83299">
                                            <p:txEl>
                                              <p:pRg st="0" end="0"/>
                                            </p:txEl>
                                          </p:spTgt>
                                        </p:tgtEl>
                                        <p:attrNameLst>
                                          <p:attrName>style.visibility</p:attrName>
                                        </p:attrNameLst>
                                      </p:cBhvr>
                                      <p:to>
                                        <p:strVal val="visible"/>
                                      </p:to>
                                    </p:set>
                                    <p:anim to="" calcmode="lin" valueType="num">
                                      <p:cBhvr>
                                        <p:cTn id="7" dur="1" fill="hold"/>
                                        <p:tgtEl>
                                          <p:spTgt spid="183299">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299"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A94B9A07-FFBE-4E11-923C-1E0ED429058D}"/>
              </a:ext>
            </a:extLst>
          </p:cNvPr>
          <p:cNvSpPr>
            <a:spLocks noGrp="1"/>
          </p:cNvSpPr>
          <p:nvPr>
            <p:ph type="title"/>
          </p:nvPr>
        </p:nvSpPr>
        <p:spPr/>
        <p:txBody>
          <a:bodyPr/>
          <a:lstStyle/>
          <a:p>
            <a:r>
              <a:rPr lang="en-US" altLang="en-US"/>
              <a:t>“Widening” a column:</a:t>
            </a:r>
          </a:p>
        </p:txBody>
      </p:sp>
      <p:sp>
        <p:nvSpPr>
          <p:cNvPr id="17411" name="Content Placeholder 2">
            <a:extLst>
              <a:ext uri="{FF2B5EF4-FFF2-40B4-BE49-F238E27FC236}">
                <a16:creationId xmlns:a16="http://schemas.microsoft.com/office/drawing/2014/main" id="{6A510265-A983-4CE1-AC5C-6485BB27009A}"/>
              </a:ext>
            </a:extLst>
          </p:cNvPr>
          <p:cNvSpPr>
            <a:spLocks noGrp="1"/>
          </p:cNvSpPr>
          <p:nvPr>
            <p:ph idx="1"/>
          </p:nvPr>
        </p:nvSpPr>
        <p:spPr>
          <a:xfrm>
            <a:off x="381000" y="2133600"/>
            <a:ext cx="7772400" cy="1371600"/>
          </a:xfrm>
        </p:spPr>
        <p:txBody>
          <a:bodyPr/>
          <a:lstStyle/>
          <a:p>
            <a:pPr>
              <a:buFont typeface="Wingdings" panose="05000000000000000000" pitchFamily="2" charset="2"/>
              <a:buNone/>
            </a:pPr>
            <a:r>
              <a:rPr lang="en-US" altLang="en-US"/>
              <a:t>ALTER TABLE employee</a:t>
            </a:r>
            <a:br>
              <a:rPr lang="en-US" altLang="en-US"/>
            </a:br>
            <a:r>
              <a:rPr lang="en-US" altLang="en-US"/>
              <a:t>ALTER COLUMN salary Decimal(8, 2); </a:t>
            </a:r>
            <a:br>
              <a:rPr lang="en-US" altLang="en-US"/>
            </a:br>
            <a:endParaRPr lang="en-US" altLang="en-US"/>
          </a:p>
          <a:p>
            <a:endParaRPr lang="en-US"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5" name="Rectangle 2">
            <a:extLst>
              <a:ext uri="{FF2B5EF4-FFF2-40B4-BE49-F238E27FC236}">
                <a16:creationId xmlns:a16="http://schemas.microsoft.com/office/drawing/2014/main" id="{D1770964-4BCF-498D-BD94-A8A30B726E21}"/>
              </a:ext>
            </a:extLst>
          </p:cNvPr>
          <p:cNvSpPr>
            <a:spLocks noGrp="1" noChangeArrowheads="1"/>
          </p:cNvSpPr>
          <p:nvPr>
            <p:ph type="title"/>
          </p:nvPr>
        </p:nvSpPr>
        <p:spPr/>
        <p:txBody>
          <a:bodyPr/>
          <a:lstStyle/>
          <a:p>
            <a:pPr eaLnBrk="1" hangingPunct="1"/>
            <a:r>
              <a:rPr lang="en-US" altLang="en-US"/>
              <a:t>Examples of DROP:</a:t>
            </a:r>
          </a:p>
        </p:txBody>
      </p:sp>
      <p:sp>
        <p:nvSpPr>
          <p:cNvPr id="184323" name="Rectangle 3">
            <a:extLst>
              <a:ext uri="{FF2B5EF4-FFF2-40B4-BE49-F238E27FC236}">
                <a16:creationId xmlns:a16="http://schemas.microsoft.com/office/drawing/2014/main" id="{C76944C3-AAD5-4552-AD8E-4CB96CE7F950}"/>
              </a:ext>
            </a:extLst>
          </p:cNvPr>
          <p:cNvSpPr>
            <a:spLocks noGrp="1" noChangeArrowheads="1"/>
          </p:cNvSpPr>
          <p:nvPr>
            <p:ph type="body" idx="1"/>
          </p:nvPr>
        </p:nvSpPr>
        <p:spPr/>
        <p:txBody>
          <a:bodyPr/>
          <a:lstStyle/>
          <a:p>
            <a:pPr eaLnBrk="1" hangingPunct="1"/>
            <a:r>
              <a:rPr lang="en-US" altLang="en-US"/>
              <a:t>DROP TABLE Customer;</a:t>
            </a:r>
          </a:p>
          <a:p>
            <a:pPr eaLnBrk="1" hangingPunct="1"/>
            <a:r>
              <a:rPr lang="en-US" altLang="en-US"/>
              <a:t>ALTER TABLE Employees</a:t>
            </a:r>
            <a:br>
              <a:rPr lang="en-US" altLang="en-US"/>
            </a:br>
            <a:r>
              <a:rPr lang="en-US" altLang="en-US"/>
              <a:t>DROP COLUMN EmpType; </a:t>
            </a:r>
          </a:p>
          <a:p>
            <a:pPr eaLnBrk="1" hangingPunct="1"/>
            <a:r>
              <a:rPr lang="en-US" altLang="en-US"/>
              <a:t>DROP VIEW Dept30Emps;  </a:t>
            </a:r>
          </a:p>
          <a:p>
            <a:pPr eaLnBrk="1" hangingPunct="1"/>
            <a:endParaRPr lang="en-US" altLang="en-U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84323">
                                            <p:txEl>
                                              <p:pRg st="0" end="0"/>
                                            </p:txEl>
                                          </p:spTgt>
                                        </p:tgtEl>
                                        <p:attrNameLst>
                                          <p:attrName>style.visibility</p:attrName>
                                        </p:attrNameLst>
                                      </p:cBhvr>
                                      <p:to>
                                        <p:strVal val="visible"/>
                                      </p:to>
                                    </p:set>
                                    <p:anim to="" calcmode="lin" valueType="num">
                                      <p:cBhvr>
                                        <p:cTn id="7" dur="1" fill="hold"/>
                                        <p:tgtEl>
                                          <p:spTgt spid="184323">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84323">
                                            <p:txEl>
                                              <p:pRg st="1" end="1"/>
                                            </p:txEl>
                                          </p:spTgt>
                                        </p:tgtEl>
                                        <p:attrNameLst>
                                          <p:attrName>style.visibility</p:attrName>
                                        </p:attrNameLst>
                                      </p:cBhvr>
                                      <p:to>
                                        <p:strVal val="visible"/>
                                      </p:to>
                                    </p:set>
                                    <p:anim to="" calcmode="lin" valueType="num">
                                      <p:cBhvr>
                                        <p:cTn id="12" dur="1" fill="hold"/>
                                        <p:tgtEl>
                                          <p:spTgt spid="184323">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84323">
                                            <p:txEl>
                                              <p:pRg st="2" end="2"/>
                                            </p:txEl>
                                          </p:spTgt>
                                        </p:tgtEl>
                                        <p:attrNameLst>
                                          <p:attrName>style.visibility</p:attrName>
                                        </p:attrNameLst>
                                      </p:cBhvr>
                                      <p:to>
                                        <p:strVal val="visible"/>
                                      </p:to>
                                    </p:set>
                                    <p:anim to="" calcmode="lin" valueType="num">
                                      <p:cBhvr>
                                        <p:cTn id="17" dur="1" fill="hold"/>
                                        <p:tgtEl>
                                          <p:spTgt spid="184323">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3"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BD4F5-4B09-4BB1-B9EB-3F92FBB13344}"/>
              </a:ext>
            </a:extLst>
          </p:cNvPr>
          <p:cNvSpPr>
            <a:spLocks noGrp="1"/>
          </p:cNvSpPr>
          <p:nvPr>
            <p:ph type="title"/>
          </p:nvPr>
        </p:nvSpPr>
        <p:spPr/>
        <p:txBody>
          <a:bodyPr/>
          <a:lstStyle/>
          <a:p>
            <a:r>
              <a:rPr lang="en-US"/>
              <a:t>How to declare NOT NULL</a:t>
            </a:r>
          </a:p>
        </p:txBody>
      </p:sp>
      <p:sp>
        <p:nvSpPr>
          <p:cNvPr id="3" name="Content Placeholder 2">
            <a:extLst>
              <a:ext uri="{FF2B5EF4-FFF2-40B4-BE49-F238E27FC236}">
                <a16:creationId xmlns:a16="http://schemas.microsoft.com/office/drawing/2014/main" id="{C996E206-5DAD-4172-864F-2DB2EF87DD25}"/>
              </a:ext>
            </a:extLst>
          </p:cNvPr>
          <p:cNvSpPr>
            <a:spLocks noGrp="1"/>
          </p:cNvSpPr>
          <p:nvPr>
            <p:ph idx="1"/>
          </p:nvPr>
        </p:nvSpPr>
        <p:spPr>
          <a:xfrm>
            <a:off x="1171575" y="1828800"/>
            <a:ext cx="7772400" cy="4114800"/>
          </a:xfrm>
        </p:spPr>
        <p:txBody>
          <a:bodyPr/>
          <a:lstStyle/>
          <a:p>
            <a:r>
              <a:rPr lang="en-US"/>
              <a:t>If a column needs to be “NOT NULL”, this must be indicated on the column definition line </a:t>
            </a:r>
          </a:p>
        </p:txBody>
      </p:sp>
      <p:pic>
        <p:nvPicPr>
          <p:cNvPr id="4" name="Picture 3">
            <a:extLst>
              <a:ext uri="{FF2B5EF4-FFF2-40B4-BE49-F238E27FC236}">
                <a16:creationId xmlns:a16="http://schemas.microsoft.com/office/drawing/2014/main" id="{03F78559-CAF7-4674-94E2-088B39772179}"/>
              </a:ext>
            </a:extLst>
          </p:cNvPr>
          <p:cNvPicPr>
            <a:picLocks noChangeAspect="1"/>
          </p:cNvPicPr>
          <p:nvPr/>
        </p:nvPicPr>
        <p:blipFill rotWithShape="1">
          <a:blip r:embed="rId2"/>
          <a:srcRect l="43986" t="9091"/>
          <a:stretch/>
        </p:blipFill>
        <p:spPr>
          <a:xfrm>
            <a:off x="1152836" y="3581400"/>
            <a:ext cx="5953125" cy="2921779"/>
          </a:xfrm>
          <a:prstGeom prst="rect">
            <a:avLst/>
          </a:prstGeom>
        </p:spPr>
      </p:pic>
      <p:sp>
        <p:nvSpPr>
          <p:cNvPr id="5" name="Arrow: Left 4">
            <a:extLst>
              <a:ext uri="{FF2B5EF4-FFF2-40B4-BE49-F238E27FC236}">
                <a16:creationId xmlns:a16="http://schemas.microsoft.com/office/drawing/2014/main" id="{66FC0C36-D2C4-4DFA-A300-5BF7CE9106B8}"/>
              </a:ext>
            </a:extLst>
          </p:cNvPr>
          <p:cNvSpPr/>
          <p:nvPr/>
        </p:nvSpPr>
        <p:spPr bwMode="auto">
          <a:xfrm>
            <a:off x="6934200" y="4343400"/>
            <a:ext cx="1295400" cy="304800"/>
          </a:xfrm>
          <a:prstGeom prst="leftArrow">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ahoma" charset="0"/>
            </a:endParaRPr>
          </a:p>
        </p:txBody>
      </p:sp>
    </p:spTree>
    <p:extLst>
      <p:ext uri="{BB962C8B-B14F-4D97-AF65-F5344CB8AC3E}">
        <p14:creationId xmlns:p14="http://schemas.microsoft.com/office/powerpoint/2010/main" val="2799546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blackWhite">
          <a:xfrm>
            <a:off x="1524000" y="990600"/>
            <a:ext cx="6096000" cy="5181600"/>
          </a:xfrm>
          <a:prstGeom prst="rect">
            <a:avLst/>
          </a:prstGeom>
          <a:solidFill>
            <a:srgbClr val="FFCC99"/>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000000"/>
              </a:buClr>
              <a:buFont typeface="Arial" panose="020B0604020202020204" pitchFamily="34" charset="0"/>
              <a:defRPr sz="2200">
                <a:solidFill>
                  <a:schemeClr val="tx1"/>
                </a:solidFill>
                <a:latin typeface="Arial" panose="020B0604020202020204" pitchFamily="34" charset="0"/>
              </a:defRPr>
            </a:lvl1pPr>
            <a:lvl2pPr marL="742950" indent="-285750">
              <a:spcBef>
                <a:spcPct val="20000"/>
              </a:spcBef>
              <a:buClr>
                <a:srgbClr val="FF0000"/>
              </a:buClr>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rgbClr val="FF0000"/>
              </a:buClr>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2"/>
              </a:buClr>
              <a:buSzPct val="45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accent2"/>
              </a:buClr>
              <a:buSzPct val="55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9pPr>
          </a:lstStyle>
          <a:p>
            <a:pPr algn="ctr" eaLnBrk="1" hangingPunct="1">
              <a:buClr>
                <a:srgbClr val="FF0000"/>
              </a:buClr>
            </a:pPr>
            <a:endParaRPr lang="en-US" altLang="en-US" sz="1800"/>
          </a:p>
        </p:txBody>
      </p:sp>
      <p:sp>
        <p:nvSpPr>
          <p:cNvPr id="41988" name="Rectangle 4"/>
          <p:cNvSpPr>
            <a:spLocks noChangeArrowheads="1"/>
          </p:cNvSpPr>
          <p:nvPr/>
        </p:nvSpPr>
        <p:spPr bwMode="blackWhite">
          <a:xfrm>
            <a:off x="1676400" y="5182326"/>
            <a:ext cx="5765800" cy="809625"/>
          </a:xfrm>
          <a:prstGeom prst="rect">
            <a:avLst/>
          </a:prstGeom>
          <a:solidFill>
            <a:srgbClr val="99CCFF"/>
          </a:solidFill>
          <a:ln w="2857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000000"/>
              </a:buClr>
              <a:buFont typeface="Arial" panose="020B0604020202020204" pitchFamily="34" charset="0"/>
              <a:defRPr sz="2200">
                <a:solidFill>
                  <a:schemeClr val="tx1"/>
                </a:solidFill>
                <a:latin typeface="Arial" panose="020B0604020202020204" pitchFamily="34" charset="0"/>
              </a:defRPr>
            </a:lvl1pPr>
            <a:lvl2pPr marL="742950" indent="-285750">
              <a:spcBef>
                <a:spcPct val="20000"/>
              </a:spcBef>
              <a:buClr>
                <a:srgbClr val="FF0000"/>
              </a:buClr>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rgbClr val="FF0000"/>
              </a:buClr>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2"/>
              </a:buClr>
              <a:buSzPct val="45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accent2"/>
              </a:buClr>
              <a:buSzPct val="55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9pPr>
          </a:lstStyle>
          <a:p>
            <a:pPr algn="ctr" eaLnBrk="1" hangingPunct="1">
              <a:buClr>
                <a:srgbClr val="FF0000"/>
              </a:buClr>
            </a:pPr>
            <a:endParaRPr lang="en-US" altLang="en-US" sz="1800"/>
          </a:p>
        </p:txBody>
      </p:sp>
      <p:sp>
        <p:nvSpPr>
          <p:cNvPr id="41989" name="Rectangle 5"/>
          <p:cNvSpPr>
            <a:spLocks noChangeArrowheads="1"/>
          </p:cNvSpPr>
          <p:nvPr/>
        </p:nvSpPr>
        <p:spPr bwMode="blackWhite">
          <a:xfrm>
            <a:off x="1669049" y="2727279"/>
            <a:ext cx="5773151" cy="2409826"/>
          </a:xfrm>
          <a:prstGeom prst="rect">
            <a:avLst/>
          </a:prstGeom>
          <a:solidFill>
            <a:srgbClr val="99CCFF"/>
          </a:solidFill>
          <a:ln w="2857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000000"/>
              </a:buClr>
              <a:buFont typeface="Arial" panose="020B0604020202020204" pitchFamily="34" charset="0"/>
              <a:defRPr sz="2200">
                <a:solidFill>
                  <a:schemeClr val="tx1"/>
                </a:solidFill>
                <a:latin typeface="Arial" panose="020B0604020202020204" pitchFamily="34" charset="0"/>
              </a:defRPr>
            </a:lvl1pPr>
            <a:lvl2pPr marL="742950" indent="-285750">
              <a:spcBef>
                <a:spcPct val="20000"/>
              </a:spcBef>
              <a:buClr>
                <a:srgbClr val="FF0000"/>
              </a:buClr>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rgbClr val="FF0000"/>
              </a:buClr>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2"/>
              </a:buClr>
              <a:buSzPct val="45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accent2"/>
              </a:buClr>
              <a:buSzPct val="55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9pPr>
          </a:lstStyle>
          <a:p>
            <a:pPr algn="ctr" eaLnBrk="1" hangingPunct="1">
              <a:buClr>
                <a:srgbClr val="FF0000"/>
              </a:buClr>
            </a:pPr>
            <a:endParaRPr lang="en-US" altLang="en-US" sz="1800"/>
          </a:p>
        </p:txBody>
      </p:sp>
      <p:sp>
        <p:nvSpPr>
          <p:cNvPr id="41990" name="Rectangle 6"/>
          <p:cNvSpPr>
            <a:spLocks noChangeArrowheads="1"/>
          </p:cNvSpPr>
          <p:nvPr/>
        </p:nvSpPr>
        <p:spPr bwMode="blackWhite">
          <a:xfrm>
            <a:off x="1658938" y="1054825"/>
            <a:ext cx="5765800" cy="1603375"/>
          </a:xfrm>
          <a:prstGeom prst="rect">
            <a:avLst/>
          </a:prstGeom>
          <a:solidFill>
            <a:srgbClr val="99CCFF"/>
          </a:solidFill>
          <a:ln w="2857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000000"/>
              </a:buClr>
              <a:buFont typeface="Arial" panose="020B0604020202020204" pitchFamily="34" charset="0"/>
              <a:defRPr sz="2200">
                <a:solidFill>
                  <a:schemeClr val="tx1"/>
                </a:solidFill>
                <a:latin typeface="Arial" panose="020B0604020202020204" pitchFamily="34" charset="0"/>
              </a:defRPr>
            </a:lvl1pPr>
            <a:lvl2pPr marL="742950" indent="-285750">
              <a:spcBef>
                <a:spcPct val="20000"/>
              </a:spcBef>
              <a:buClr>
                <a:srgbClr val="FF0000"/>
              </a:buClr>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rgbClr val="FF0000"/>
              </a:buClr>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2"/>
              </a:buClr>
              <a:buSzPct val="45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accent2"/>
              </a:buClr>
              <a:buSzPct val="55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9pPr>
          </a:lstStyle>
          <a:p>
            <a:pPr algn="ctr" eaLnBrk="1" hangingPunct="1">
              <a:buClr>
                <a:srgbClr val="FF0000"/>
              </a:buClr>
            </a:pPr>
            <a:endParaRPr lang="en-US" altLang="en-US" sz="1800"/>
          </a:p>
        </p:txBody>
      </p:sp>
      <p:sp>
        <p:nvSpPr>
          <p:cNvPr id="41991" name="Rectangle 7"/>
          <p:cNvSpPr>
            <a:spLocks noGrp="1" noChangeArrowheads="1"/>
          </p:cNvSpPr>
          <p:nvPr>
            <p:ph type="title"/>
          </p:nvPr>
        </p:nvSpPr>
        <p:spPr>
          <a:xfrm>
            <a:off x="1219200" y="175746"/>
            <a:ext cx="7543800" cy="660401"/>
          </a:xfrm>
        </p:spPr>
        <p:txBody>
          <a:bodyPr/>
          <a:lstStyle/>
          <a:p>
            <a:pPr eaLnBrk="1" hangingPunct="1"/>
            <a:r>
              <a:rPr lang="en-US" altLang="en-US" sz="3200" dirty="0"/>
              <a:t>Common SQL Statements and categories</a:t>
            </a:r>
          </a:p>
        </p:txBody>
      </p:sp>
      <p:sp>
        <p:nvSpPr>
          <p:cNvPr id="41992" name="Rectangle 8"/>
          <p:cNvSpPr>
            <a:spLocks noGrp="1" noChangeArrowheads="1"/>
          </p:cNvSpPr>
          <p:nvPr>
            <p:ph type="body" idx="1"/>
          </p:nvPr>
        </p:nvSpPr>
        <p:spPr>
          <a:xfrm>
            <a:off x="1676400" y="1044529"/>
            <a:ext cx="1447800" cy="5309018"/>
          </a:xfrm>
          <a:noFill/>
        </p:spPr>
        <p:txBody>
          <a:bodyPr lIns="92075" tIns="46038" rIns="92075" bIns="46038"/>
          <a:lstStyle/>
          <a:p>
            <a:pPr marL="0" indent="0" eaLnBrk="1" hangingPunct="1">
              <a:lnSpc>
                <a:spcPct val="65000"/>
              </a:lnSpc>
              <a:buNone/>
            </a:pPr>
            <a:r>
              <a:rPr lang="en-US" altLang="en-US" sz="1800" dirty="0">
                <a:solidFill>
                  <a:schemeClr val="bg2"/>
                </a:solidFill>
                <a:latin typeface="Courier New" panose="02070309020205020404" pitchFamily="49" charset="0"/>
              </a:rPr>
              <a:t>SELECT</a:t>
            </a:r>
            <a:r>
              <a:rPr lang="en-US" altLang="en-US" sz="1400" dirty="0">
                <a:solidFill>
                  <a:schemeClr val="bg2"/>
                </a:solidFill>
                <a:latin typeface="Courier New" panose="02070309020205020404" pitchFamily="49" charset="0"/>
              </a:rPr>
              <a:t> </a:t>
            </a:r>
          </a:p>
          <a:p>
            <a:pPr marL="0" indent="0" eaLnBrk="1" hangingPunct="1">
              <a:lnSpc>
                <a:spcPct val="65000"/>
              </a:lnSpc>
              <a:buNone/>
            </a:pPr>
            <a:r>
              <a:rPr lang="en-US" altLang="en-US" sz="1800" dirty="0">
                <a:solidFill>
                  <a:schemeClr val="bg2"/>
                </a:solidFill>
                <a:latin typeface="Courier New" panose="02070309020205020404" pitchFamily="49" charset="0"/>
              </a:rPr>
              <a:t>INSERT</a:t>
            </a:r>
          </a:p>
          <a:p>
            <a:pPr marL="0" indent="0" eaLnBrk="1" hangingPunct="1">
              <a:lnSpc>
                <a:spcPct val="65000"/>
              </a:lnSpc>
              <a:buNone/>
            </a:pPr>
            <a:r>
              <a:rPr lang="en-US" altLang="en-US" sz="1800" dirty="0">
                <a:solidFill>
                  <a:schemeClr val="bg2"/>
                </a:solidFill>
                <a:latin typeface="Courier New" panose="02070309020205020404" pitchFamily="49" charset="0"/>
              </a:rPr>
              <a:t>UPDATE</a:t>
            </a:r>
          </a:p>
          <a:p>
            <a:pPr marL="0" indent="0" eaLnBrk="1" hangingPunct="1">
              <a:lnSpc>
                <a:spcPct val="65000"/>
              </a:lnSpc>
              <a:buNone/>
            </a:pPr>
            <a:r>
              <a:rPr lang="en-US" altLang="en-US" sz="1800" dirty="0">
                <a:solidFill>
                  <a:schemeClr val="bg2"/>
                </a:solidFill>
                <a:latin typeface="Courier New" panose="02070309020205020404" pitchFamily="49" charset="0"/>
              </a:rPr>
              <a:t>DELETE</a:t>
            </a:r>
          </a:p>
          <a:p>
            <a:pPr marL="0" indent="0" eaLnBrk="1" hangingPunct="1">
              <a:lnSpc>
                <a:spcPct val="65000"/>
              </a:lnSpc>
              <a:buNone/>
            </a:pPr>
            <a:r>
              <a:rPr lang="en-US" altLang="en-US" sz="1800" dirty="0">
                <a:solidFill>
                  <a:schemeClr val="bg2"/>
                </a:solidFill>
                <a:latin typeface="Courier New" panose="02070309020205020404" pitchFamily="49" charset="0"/>
              </a:rPr>
              <a:t>MERGE</a:t>
            </a:r>
          </a:p>
          <a:p>
            <a:pPr marL="0" indent="0" eaLnBrk="1" hangingPunct="1">
              <a:lnSpc>
                <a:spcPct val="65000"/>
              </a:lnSpc>
              <a:buNone/>
            </a:pPr>
            <a:endParaRPr lang="en-US" altLang="en-US" sz="400" dirty="0">
              <a:solidFill>
                <a:schemeClr val="bg2"/>
              </a:solidFill>
              <a:latin typeface="Courier New" panose="02070309020205020404" pitchFamily="49" charset="0"/>
            </a:endParaRPr>
          </a:p>
          <a:p>
            <a:pPr marL="0" indent="0" eaLnBrk="1" hangingPunct="1">
              <a:lnSpc>
                <a:spcPct val="65000"/>
              </a:lnSpc>
              <a:buNone/>
            </a:pPr>
            <a:endParaRPr lang="en-US" altLang="en-US" sz="1800" dirty="0">
              <a:solidFill>
                <a:schemeClr val="bg2"/>
              </a:solidFill>
              <a:latin typeface="Courier New" panose="02070309020205020404" pitchFamily="49" charset="0"/>
            </a:endParaRPr>
          </a:p>
          <a:p>
            <a:pPr marL="0" indent="0" eaLnBrk="1" hangingPunct="1">
              <a:lnSpc>
                <a:spcPct val="65000"/>
              </a:lnSpc>
              <a:buNone/>
            </a:pPr>
            <a:endParaRPr lang="en-US" altLang="en-US" sz="1800" dirty="0">
              <a:solidFill>
                <a:schemeClr val="bg2"/>
              </a:solidFill>
              <a:latin typeface="Courier New" panose="02070309020205020404" pitchFamily="49" charset="0"/>
            </a:endParaRPr>
          </a:p>
          <a:p>
            <a:pPr marL="0" indent="0" eaLnBrk="1" hangingPunct="1">
              <a:lnSpc>
                <a:spcPct val="65000"/>
              </a:lnSpc>
              <a:buNone/>
            </a:pPr>
            <a:r>
              <a:rPr lang="en-US" altLang="en-US" sz="1800" dirty="0">
                <a:solidFill>
                  <a:schemeClr val="bg2"/>
                </a:solidFill>
                <a:latin typeface="Courier New" panose="02070309020205020404" pitchFamily="49" charset="0"/>
              </a:rPr>
              <a:t>CREATE</a:t>
            </a:r>
          </a:p>
          <a:p>
            <a:pPr marL="0" indent="0" eaLnBrk="1" hangingPunct="1">
              <a:lnSpc>
                <a:spcPct val="65000"/>
              </a:lnSpc>
              <a:buNone/>
            </a:pPr>
            <a:r>
              <a:rPr lang="en-US" altLang="en-US" sz="1800" dirty="0">
                <a:solidFill>
                  <a:schemeClr val="bg2"/>
                </a:solidFill>
                <a:latin typeface="Courier New" panose="02070309020205020404" pitchFamily="49" charset="0"/>
              </a:rPr>
              <a:t>ALTER</a:t>
            </a:r>
          </a:p>
          <a:p>
            <a:pPr marL="0" indent="0" eaLnBrk="1" hangingPunct="1">
              <a:lnSpc>
                <a:spcPct val="65000"/>
              </a:lnSpc>
              <a:buNone/>
            </a:pPr>
            <a:r>
              <a:rPr lang="en-US" altLang="en-US" sz="1800" dirty="0">
                <a:solidFill>
                  <a:schemeClr val="bg2"/>
                </a:solidFill>
                <a:latin typeface="Courier New" panose="02070309020205020404" pitchFamily="49" charset="0"/>
              </a:rPr>
              <a:t>DROP</a:t>
            </a:r>
          </a:p>
          <a:p>
            <a:pPr marL="0" indent="0" eaLnBrk="1" hangingPunct="1">
              <a:lnSpc>
                <a:spcPct val="65000"/>
              </a:lnSpc>
              <a:buNone/>
            </a:pPr>
            <a:r>
              <a:rPr lang="en-US" altLang="en-US" sz="1800" dirty="0">
                <a:solidFill>
                  <a:schemeClr val="bg2"/>
                </a:solidFill>
                <a:latin typeface="Courier New" panose="02070309020205020404" pitchFamily="49" charset="0"/>
              </a:rPr>
              <a:t>RENAME</a:t>
            </a:r>
          </a:p>
          <a:p>
            <a:pPr marL="0" indent="0" eaLnBrk="1" hangingPunct="1">
              <a:lnSpc>
                <a:spcPct val="65000"/>
              </a:lnSpc>
              <a:buNone/>
            </a:pPr>
            <a:r>
              <a:rPr lang="en-US" altLang="en-US" sz="1800" dirty="0">
                <a:solidFill>
                  <a:schemeClr val="bg2"/>
                </a:solidFill>
                <a:latin typeface="Courier New" panose="02070309020205020404" pitchFamily="49" charset="0"/>
              </a:rPr>
              <a:t>TRUNCATE</a:t>
            </a:r>
          </a:p>
          <a:p>
            <a:pPr marL="0" indent="0" eaLnBrk="1" hangingPunct="1">
              <a:lnSpc>
                <a:spcPct val="65000"/>
              </a:lnSpc>
              <a:buNone/>
            </a:pPr>
            <a:r>
              <a:rPr lang="en-US" altLang="en-US" sz="1800" dirty="0">
                <a:solidFill>
                  <a:schemeClr val="bg2"/>
                </a:solidFill>
                <a:latin typeface="Courier New" panose="02070309020205020404" pitchFamily="49" charset="0"/>
              </a:rPr>
              <a:t>COMMENT</a:t>
            </a:r>
          </a:p>
          <a:p>
            <a:pPr marL="0" indent="0" eaLnBrk="1" hangingPunct="1">
              <a:lnSpc>
                <a:spcPct val="65000"/>
              </a:lnSpc>
              <a:buNone/>
            </a:pPr>
            <a:r>
              <a:rPr lang="en-US" altLang="en-US" sz="1800" dirty="0">
                <a:solidFill>
                  <a:schemeClr val="bg2"/>
                </a:solidFill>
                <a:latin typeface="Courier New" panose="02070309020205020404" pitchFamily="49" charset="0"/>
              </a:rPr>
              <a:t>GRANT</a:t>
            </a:r>
          </a:p>
          <a:p>
            <a:pPr marL="0" indent="0" eaLnBrk="1" hangingPunct="1">
              <a:lnSpc>
                <a:spcPct val="65000"/>
              </a:lnSpc>
              <a:buNone/>
            </a:pPr>
            <a:r>
              <a:rPr lang="en-US" altLang="en-US" sz="1800" dirty="0">
                <a:solidFill>
                  <a:schemeClr val="bg2"/>
                </a:solidFill>
                <a:latin typeface="Courier New" panose="02070309020205020404" pitchFamily="49" charset="0"/>
              </a:rPr>
              <a:t>REVOKE</a:t>
            </a:r>
          </a:p>
          <a:p>
            <a:pPr marL="0" indent="0" eaLnBrk="1" hangingPunct="1">
              <a:lnSpc>
                <a:spcPct val="65000"/>
              </a:lnSpc>
              <a:buNone/>
            </a:pPr>
            <a:r>
              <a:rPr lang="en-US" altLang="en-US" sz="1800" dirty="0">
                <a:solidFill>
                  <a:schemeClr val="bg2"/>
                </a:solidFill>
                <a:latin typeface="Courier New" panose="02070309020205020404" pitchFamily="49" charset="0"/>
              </a:rPr>
              <a:t>FLASHBACK</a:t>
            </a:r>
          </a:p>
          <a:p>
            <a:pPr marL="0" indent="0" eaLnBrk="1" hangingPunct="1">
              <a:lnSpc>
                <a:spcPct val="65000"/>
              </a:lnSpc>
              <a:buNone/>
            </a:pPr>
            <a:r>
              <a:rPr lang="en-US" altLang="en-US" sz="1800" dirty="0">
                <a:solidFill>
                  <a:schemeClr val="bg2"/>
                </a:solidFill>
                <a:latin typeface="Courier New" panose="02070309020205020404" pitchFamily="49" charset="0"/>
              </a:rPr>
              <a:t>PURGE</a:t>
            </a:r>
          </a:p>
          <a:p>
            <a:pPr marL="0" indent="0" eaLnBrk="1" hangingPunct="1">
              <a:lnSpc>
                <a:spcPct val="65000"/>
              </a:lnSpc>
              <a:buNone/>
            </a:pPr>
            <a:endParaRPr lang="en-US" altLang="en-US" sz="900" dirty="0">
              <a:solidFill>
                <a:schemeClr val="bg2"/>
              </a:solidFill>
              <a:latin typeface="Courier New" panose="02070309020205020404" pitchFamily="49" charset="0"/>
            </a:endParaRPr>
          </a:p>
          <a:p>
            <a:pPr marL="0" indent="0" eaLnBrk="1" hangingPunct="1">
              <a:lnSpc>
                <a:spcPct val="65000"/>
              </a:lnSpc>
              <a:buNone/>
            </a:pPr>
            <a:r>
              <a:rPr lang="en-US" altLang="en-US" sz="1800" dirty="0">
                <a:solidFill>
                  <a:schemeClr val="bg2"/>
                </a:solidFill>
                <a:latin typeface="Courier New" panose="02070309020205020404" pitchFamily="49" charset="0"/>
              </a:rPr>
              <a:t>COMMIT</a:t>
            </a:r>
          </a:p>
          <a:p>
            <a:pPr marL="0" indent="0" eaLnBrk="1" hangingPunct="1">
              <a:lnSpc>
                <a:spcPct val="65000"/>
              </a:lnSpc>
              <a:buNone/>
            </a:pPr>
            <a:r>
              <a:rPr lang="en-US" altLang="en-US" sz="1800" dirty="0">
                <a:solidFill>
                  <a:schemeClr val="bg2"/>
                </a:solidFill>
                <a:latin typeface="Courier New" panose="02070309020205020404" pitchFamily="49" charset="0"/>
              </a:rPr>
              <a:t>ROLLBACK</a:t>
            </a:r>
          </a:p>
          <a:p>
            <a:pPr marL="0" indent="0" eaLnBrk="1" hangingPunct="1">
              <a:lnSpc>
                <a:spcPct val="65000"/>
              </a:lnSpc>
              <a:buNone/>
            </a:pPr>
            <a:r>
              <a:rPr lang="en-US" altLang="en-US" sz="1800" dirty="0" err="1">
                <a:solidFill>
                  <a:schemeClr val="bg2"/>
                </a:solidFill>
                <a:latin typeface="Courier New" panose="02070309020205020404" pitchFamily="49" charset="0"/>
              </a:rPr>
              <a:t>SAVEPOINT</a:t>
            </a:r>
            <a:endParaRPr lang="en-US" altLang="en-US" sz="1800" dirty="0">
              <a:solidFill>
                <a:schemeClr val="bg2"/>
              </a:solidFill>
              <a:latin typeface="Courier New" panose="02070309020205020404" pitchFamily="49" charset="0"/>
            </a:endParaRPr>
          </a:p>
          <a:p>
            <a:pPr marL="0" indent="0" eaLnBrk="1" hangingPunct="1">
              <a:lnSpc>
                <a:spcPct val="65000"/>
              </a:lnSpc>
            </a:pPr>
            <a:endParaRPr lang="en-US" altLang="en-US" sz="700" dirty="0">
              <a:latin typeface="Courier New" panose="02070309020205020404" pitchFamily="49" charset="0"/>
            </a:endParaRPr>
          </a:p>
          <a:p>
            <a:pPr marL="0" indent="0" eaLnBrk="1" hangingPunct="1">
              <a:lnSpc>
                <a:spcPct val="65000"/>
              </a:lnSpc>
            </a:pPr>
            <a:endParaRPr lang="en-US" altLang="en-US" sz="700" dirty="0">
              <a:latin typeface="Courier New" panose="02070309020205020404" pitchFamily="49" charset="0"/>
            </a:endParaRPr>
          </a:p>
          <a:p>
            <a:pPr marL="0" indent="0" eaLnBrk="1" hangingPunct="1">
              <a:lnSpc>
                <a:spcPct val="65000"/>
              </a:lnSpc>
            </a:pPr>
            <a:endParaRPr lang="en-US" altLang="en-US" sz="700" dirty="0">
              <a:latin typeface="Courier New" panose="02070309020205020404" pitchFamily="49" charset="0"/>
            </a:endParaRPr>
          </a:p>
        </p:txBody>
      </p:sp>
      <p:sp>
        <p:nvSpPr>
          <p:cNvPr id="41993" name="Rectangle 9"/>
          <p:cNvSpPr>
            <a:spLocks noChangeArrowheads="1"/>
          </p:cNvSpPr>
          <p:nvPr/>
        </p:nvSpPr>
        <p:spPr bwMode="auto">
          <a:xfrm>
            <a:off x="3429000" y="1135009"/>
            <a:ext cx="3250599" cy="1477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a:spcBef>
                <a:spcPct val="20000"/>
              </a:spcBef>
              <a:buClr>
                <a:srgbClr val="000000"/>
              </a:buClr>
              <a:buFont typeface="Arial" panose="020B0604020202020204" pitchFamily="34" charset="0"/>
              <a:defRPr sz="2200">
                <a:solidFill>
                  <a:schemeClr val="tx1"/>
                </a:solidFill>
                <a:latin typeface="Arial" panose="020B0604020202020204" pitchFamily="34" charset="0"/>
              </a:defRPr>
            </a:lvl1pPr>
            <a:lvl2pPr marL="742950" indent="-285750">
              <a:spcBef>
                <a:spcPct val="20000"/>
              </a:spcBef>
              <a:buClr>
                <a:srgbClr val="FF0000"/>
              </a:buClr>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rgbClr val="FF0000"/>
              </a:buClr>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2"/>
              </a:buClr>
              <a:buSzPct val="45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accent2"/>
              </a:buClr>
              <a:buSzPct val="55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9pPr>
          </a:lstStyle>
          <a:p>
            <a:pPr>
              <a:spcBef>
                <a:spcPct val="0"/>
              </a:spcBef>
              <a:buClrTx/>
              <a:buFontTx/>
              <a:buNone/>
            </a:pPr>
            <a:r>
              <a:rPr lang="en-US" altLang="en-US" sz="1800" i="1" dirty="0">
                <a:solidFill>
                  <a:schemeClr val="bg2"/>
                </a:solidFill>
              </a:rPr>
              <a:t>Data manipulation language (DML)</a:t>
            </a:r>
          </a:p>
          <a:p>
            <a:pPr>
              <a:spcBef>
                <a:spcPct val="0"/>
              </a:spcBef>
              <a:buClrTx/>
              <a:buFontTx/>
              <a:buNone/>
            </a:pPr>
            <a:endParaRPr lang="en-US" altLang="en-US" sz="1800" b="0" dirty="0">
              <a:solidFill>
                <a:schemeClr val="bg2"/>
              </a:solidFill>
            </a:endParaRPr>
          </a:p>
          <a:p>
            <a:pPr>
              <a:spcBef>
                <a:spcPct val="0"/>
              </a:spcBef>
              <a:buClrTx/>
              <a:buFontTx/>
              <a:buNone/>
            </a:pPr>
            <a:r>
              <a:rPr lang="en-US" altLang="en-US" sz="1800" b="0" dirty="0">
                <a:solidFill>
                  <a:schemeClr val="bg2"/>
                </a:solidFill>
              </a:rPr>
              <a:t>*Used to work with the data </a:t>
            </a:r>
          </a:p>
          <a:p>
            <a:pPr>
              <a:spcBef>
                <a:spcPct val="0"/>
              </a:spcBef>
              <a:buClrTx/>
              <a:buFontTx/>
              <a:buNone/>
            </a:pPr>
            <a:r>
              <a:rPr lang="en-US" altLang="en-US" sz="1800" b="0" dirty="0">
                <a:solidFill>
                  <a:schemeClr val="bg2"/>
                </a:solidFill>
              </a:rPr>
              <a:t>   in database objects*</a:t>
            </a:r>
          </a:p>
        </p:txBody>
      </p:sp>
      <p:sp>
        <p:nvSpPr>
          <p:cNvPr id="41994" name="Rectangle 10"/>
          <p:cNvSpPr>
            <a:spLocks noChangeArrowheads="1"/>
          </p:cNvSpPr>
          <p:nvPr/>
        </p:nvSpPr>
        <p:spPr bwMode="auto">
          <a:xfrm>
            <a:off x="3395663" y="2966005"/>
            <a:ext cx="3582858" cy="1477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a:spcBef>
                <a:spcPct val="20000"/>
              </a:spcBef>
              <a:buClr>
                <a:srgbClr val="000000"/>
              </a:buClr>
              <a:buFont typeface="Arial" panose="020B0604020202020204" pitchFamily="34" charset="0"/>
              <a:defRPr sz="2200">
                <a:solidFill>
                  <a:schemeClr val="tx1"/>
                </a:solidFill>
                <a:latin typeface="Arial" panose="020B0604020202020204" pitchFamily="34" charset="0"/>
              </a:defRPr>
            </a:lvl1pPr>
            <a:lvl2pPr marL="742950" indent="-285750">
              <a:spcBef>
                <a:spcPct val="20000"/>
              </a:spcBef>
              <a:buClr>
                <a:srgbClr val="FF0000"/>
              </a:buClr>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rgbClr val="FF0000"/>
              </a:buClr>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2"/>
              </a:buClr>
              <a:buSzPct val="45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accent2"/>
              </a:buClr>
              <a:buSzPct val="55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9pPr>
          </a:lstStyle>
          <a:p>
            <a:pPr>
              <a:spcBef>
                <a:spcPct val="0"/>
              </a:spcBef>
              <a:buClrTx/>
            </a:pPr>
            <a:r>
              <a:rPr lang="en-US" altLang="en-US" sz="1800" i="1" dirty="0">
                <a:solidFill>
                  <a:schemeClr val="bg2"/>
                </a:solidFill>
              </a:rPr>
              <a:t>Data definition language (DDL)</a:t>
            </a:r>
          </a:p>
          <a:p>
            <a:pPr>
              <a:spcBef>
                <a:spcPct val="0"/>
              </a:spcBef>
              <a:buClrTx/>
              <a:buFontTx/>
              <a:buNone/>
            </a:pPr>
            <a:endParaRPr lang="en-US" altLang="en-US" sz="1800" b="0" dirty="0">
              <a:solidFill>
                <a:schemeClr val="bg2"/>
              </a:solidFill>
            </a:endParaRPr>
          </a:p>
          <a:p>
            <a:pPr>
              <a:spcBef>
                <a:spcPct val="0"/>
              </a:spcBef>
              <a:buClrTx/>
              <a:buFontTx/>
              <a:buNone/>
            </a:pPr>
            <a:r>
              <a:rPr lang="en-US" altLang="en-US" sz="1800" b="0" dirty="0">
                <a:solidFill>
                  <a:schemeClr val="bg2"/>
                </a:solidFill>
              </a:rPr>
              <a:t>*Used to build database objects*</a:t>
            </a:r>
          </a:p>
          <a:p>
            <a:pPr>
              <a:spcBef>
                <a:spcPct val="0"/>
              </a:spcBef>
              <a:buClrTx/>
              <a:buFontTx/>
              <a:buNone/>
            </a:pPr>
            <a:r>
              <a:rPr lang="en-US" altLang="en-US" sz="1800" b="0" dirty="0">
                <a:solidFill>
                  <a:schemeClr val="bg2"/>
                </a:solidFill>
              </a:rPr>
              <a:t>*Defines the structure of the database</a:t>
            </a:r>
            <a:r>
              <a:rPr lang="en-US" altLang="en-US" sz="1800" b="0" dirty="0"/>
              <a:t>*</a:t>
            </a:r>
          </a:p>
        </p:txBody>
      </p:sp>
      <p:sp>
        <p:nvSpPr>
          <p:cNvPr id="41995" name="Rectangle 11"/>
          <p:cNvSpPr>
            <a:spLocks noChangeArrowheads="1"/>
          </p:cNvSpPr>
          <p:nvPr/>
        </p:nvSpPr>
        <p:spPr bwMode="auto">
          <a:xfrm>
            <a:off x="3531774" y="5182326"/>
            <a:ext cx="1840326" cy="646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a:spcBef>
                <a:spcPct val="20000"/>
              </a:spcBef>
              <a:buClr>
                <a:srgbClr val="000000"/>
              </a:buClr>
              <a:buFont typeface="Arial" panose="020B0604020202020204" pitchFamily="34" charset="0"/>
              <a:defRPr sz="2200">
                <a:solidFill>
                  <a:schemeClr val="tx1"/>
                </a:solidFill>
                <a:latin typeface="Arial" panose="020B0604020202020204" pitchFamily="34" charset="0"/>
              </a:defRPr>
            </a:lvl1pPr>
            <a:lvl2pPr marL="742950" indent="-285750">
              <a:spcBef>
                <a:spcPct val="20000"/>
              </a:spcBef>
              <a:buClr>
                <a:srgbClr val="FF0000"/>
              </a:buClr>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rgbClr val="FF0000"/>
              </a:buClr>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2"/>
              </a:buClr>
              <a:buSzPct val="45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accent2"/>
              </a:buClr>
              <a:buSzPct val="55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9pPr>
          </a:lstStyle>
          <a:p>
            <a:pPr>
              <a:spcBef>
                <a:spcPct val="0"/>
              </a:spcBef>
              <a:buClrTx/>
            </a:pPr>
            <a:r>
              <a:rPr lang="en-US" altLang="en-US" sz="1800" i="1" dirty="0">
                <a:solidFill>
                  <a:schemeClr val="bg2"/>
                </a:solidFill>
              </a:rPr>
              <a:t>Transaction control</a:t>
            </a:r>
          </a:p>
        </p:txBody>
      </p:sp>
      <p:sp>
        <p:nvSpPr>
          <p:cNvPr id="2" name="Rounded Rectangle 1"/>
          <p:cNvSpPr/>
          <p:nvPr/>
        </p:nvSpPr>
        <p:spPr bwMode="auto">
          <a:xfrm>
            <a:off x="1447800" y="2590800"/>
            <a:ext cx="5884862" cy="2524126"/>
          </a:xfrm>
          <a:prstGeom prst="roundRect">
            <a:avLst/>
          </a:prstGeom>
          <a:noFill/>
          <a:ln w="57150" cap="sq" cmpd="sng" algn="ctr">
            <a:solidFill>
              <a:srgbClr val="FF0000"/>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729971959"/>
      </p:ext>
    </p:ext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6889D-5ACB-46D5-9F64-DFEAD38B5D0F}"/>
              </a:ext>
            </a:extLst>
          </p:cNvPr>
          <p:cNvSpPr>
            <a:spLocks noGrp="1"/>
          </p:cNvSpPr>
          <p:nvPr>
            <p:ph type="title"/>
          </p:nvPr>
        </p:nvSpPr>
        <p:spPr/>
        <p:txBody>
          <a:bodyPr/>
          <a:lstStyle/>
          <a:p>
            <a:r>
              <a:rPr lang="en-US"/>
              <a:t>How to declare a composite primary key</a:t>
            </a:r>
          </a:p>
        </p:txBody>
      </p:sp>
      <p:sp>
        <p:nvSpPr>
          <p:cNvPr id="3" name="Content Placeholder 2">
            <a:extLst>
              <a:ext uri="{FF2B5EF4-FFF2-40B4-BE49-F238E27FC236}">
                <a16:creationId xmlns:a16="http://schemas.microsoft.com/office/drawing/2014/main" id="{0BDBAA14-77D2-4414-91E7-04DEF3AD7ECE}"/>
              </a:ext>
            </a:extLst>
          </p:cNvPr>
          <p:cNvSpPr>
            <a:spLocks noGrp="1"/>
          </p:cNvSpPr>
          <p:nvPr>
            <p:ph idx="1"/>
          </p:nvPr>
        </p:nvSpPr>
        <p:spPr/>
        <p:txBody>
          <a:bodyPr/>
          <a:lstStyle/>
          <a:p>
            <a:r>
              <a:rPr lang="en-US"/>
              <a:t>An associative table (M-M relationship) often has a composite key</a:t>
            </a:r>
          </a:p>
          <a:p>
            <a:r>
              <a:rPr lang="en-US"/>
              <a:t>This is how to code that:</a:t>
            </a:r>
            <a:br>
              <a:rPr lang="en-US"/>
            </a:br>
            <a:endParaRPr lang="en-US"/>
          </a:p>
          <a:p>
            <a:endParaRPr lang="en-US"/>
          </a:p>
          <a:p>
            <a:r>
              <a:rPr lang="en-US"/>
              <a:t>Example:</a:t>
            </a:r>
          </a:p>
        </p:txBody>
      </p:sp>
      <p:sp>
        <p:nvSpPr>
          <p:cNvPr id="4" name="TextBox 3">
            <a:extLst>
              <a:ext uri="{FF2B5EF4-FFF2-40B4-BE49-F238E27FC236}">
                <a16:creationId xmlns:a16="http://schemas.microsoft.com/office/drawing/2014/main" id="{E73941C6-D43C-420E-9789-52A24E0FAF9B}"/>
              </a:ext>
            </a:extLst>
          </p:cNvPr>
          <p:cNvSpPr txBox="1"/>
          <p:nvPr/>
        </p:nvSpPr>
        <p:spPr>
          <a:xfrm>
            <a:off x="762000" y="3810000"/>
            <a:ext cx="8305800" cy="892552"/>
          </a:xfrm>
          <a:prstGeom prst="rect">
            <a:avLst/>
          </a:prstGeom>
          <a:solidFill>
            <a:schemeClr val="tx2">
              <a:lumMod val="60000"/>
              <a:lumOff val="40000"/>
            </a:schemeClr>
          </a:solidFill>
        </p:spPr>
        <p:txBody>
          <a:bodyPr wrap="square" rtlCol="0">
            <a:spAutoFit/>
          </a:bodyPr>
          <a:lstStyle/>
          <a:p>
            <a:r>
              <a:rPr lang="en-US" sz="2800"/>
              <a:t>CONSTRAINT PRIMARY KEY(column1, column2)</a:t>
            </a:r>
          </a:p>
          <a:p>
            <a:endParaRPr lang="en-US"/>
          </a:p>
        </p:txBody>
      </p:sp>
      <p:sp>
        <p:nvSpPr>
          <p:cNvPr id="6" name="TextBox 5">
            <a:extLst>
              <a:ext uri="{FF2B5EF4-FFF2-40B4-BE49-F238E27FC236}">
                <a16:creationId xmlns:a16="http://schemas.microsoft.com/office/drawing/2014/main" id="{44FE3DC7-1D45-4D3D-8EC1-2B3F00771C0A}"/>
              </a:ext>
            </a:extLst>
          </p:cNvPr>
          <p:cNvSpPr txBox="1"/>
          <p:nvPr/>
        </p:nvSpPr>
        <p:spPr>
          <a:xfrm>
            <a:off x="728221" y="5473314"/>
            <a:ext cx="8305800" cy="892552"/>
          </a:xfrm>
          <a:prstGeom prst="rect">
            <a:avLst/>
          </a:prstGeom>
          <a:solidFill>
            <a:schemeClr val="tx2">
              <a:lumMod val="60000"/>
              <a:lumOff val="40000"/>
            </a:schemeClr>
          </a:solidFill>
        </p:spPr>
        <p:txBody>
          <a:bodyPr wrap="square" rtlCol="0">
            <a:spAutoFit/>
          </a:bodyPr>
          <a:lstStyle/>
          <a:p>
            <a:r>
              <a:rPr lang="en-US" sz="2800"/>
              <a:t>CONSTRAINT PRIMARY KEY(ProjectID, Emp_ID)</a:t>
            </a:r>
          </a:p>
          <a:p>
            <a:endParaRPr lang="en-US"/>
          </a:p>
        </p:txBody>
      </p:sp>
    </p:spTree>
    <p:extLst>
      <p:ext uri="{BB962C8B-B14F-4D97-AF65-F5344CB8AC3E}">
        <p14:creationId xmlns:p14="http://schemas.microsoft.com/office/powerpoint/2010/main" val="34111893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287F9-C6C8-4B92-B6C1-3E4DC3E557EA}"/>
              </a:ext>
            </a:extLst>
          </p:cNvPr>
          <p:cNvSpPr>
            <a:spLocks noGrp="1"/>
          </p:cNvSpPr>
          <p:nvPr>
            <p:ph type="title"/>
          </p:nvPr>
        </p:nvSpPr>
        <p:spPr/>
        <p:txBody>
          <a:bodyPr/>
          <a:lstStyle/>
          <a:p>
            <a:r>
              <a:rPr lang="en-US"/>
              <a:t>COMMIT command</a:t>
            </a:r>
          </a:p>
        </p:txBody>
      </p:sp>
      <p:sp>
        <p:nvSpPr>
          <p:cNvPr id="3" name="Content Placeholder 2">
            <a:extLst>
              <a:ext uri="{FF2B5EF4-FFF2-40B4-BE49-F238E27FC236}">
                <a16:creationId xmlns:a16="http://schemas.microsoft.com/office/drawing/2014/main" id="{3291226D-15D7-4052-B53C-16F578EFA0FC}"/>
              </a:ext>
            </a:extLst>
          </p:cNvPr>
          <p:cNvSpPr>
            <a:spLocks noGrp="1"/>
          </p:cNvSpPr>
          <p:nvPr>
            <p:ph idx="1"/>
          </p:nvPr>
        </p:nvSpPr>
        <p:spPr/>
        <p:txBody>
          <a:bodyPr/>
          <a:lstStyle/>
          <a:p>
            <a:r>
              <a:rPr lang="en-US"/>
              <a:t>SQL Save command</a:t>
            </a:r>
          </a:p>
          <a:p>
            <a:r>
              <a:rPr lang="en-US"/>
              <a:t>However, you don’t have to type it and run it like other commands</a:t>
            </a:r>
          </a:p>
          <a:p>
            <a:r>
              <a:rPr lang="en-US"/>
              <a:t>Because MySQL does a commit after each SQL statement that does not return an error</a:t>
            </a:r>
          </a:p>
          <a:p>
            <a:r>
              <a:rPr lang="en-US"/>
              <a:t>This is called “autocommit”</a:t>
            </a:r>
          </a:p>
        </p:txBody>
      </p:sp>
    </p:spTree>
    <p:extLst>
      <p:ext uri="{BB962C8B-B14F-4D97-AF65-F5344CB8AC3E}">
        <p14:creationId xmlns:p14="http://schemas.microsoft.com/office/powerpoint/2010/main" val="32624582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0C777-5EF5-41E4-BADF-323B1E0270D3}"/>
              </a:ext>
            </a:extLst>
          </p:cNvPr>
          <p:cNvSpPr>
            <a:spLocks noGrp="1"/>
          </p:cNvSpPr>
          <p:nvPr>
            <p:ph type="title"/>
          </p:nvPr>
        </p:nvSpPr>
        <p:spPr/>
        <p:txBody>
          <a:bodyPr/>
          <a:lstStyle/>
          <a:p>
            <a:r>
              <a:rPr lang="en-US"/>
              <a:t>Data Manipulation Language</a:t>
            </a:r>
          </a:p>
        </p:txBody>
      </p:sp>
      <p:sp>
        <p:nvSpPr>
          <p:cNvPr id="3" name="Content Placeholder 2">
            <a:extLst>
              <a:ext uri="{FF2B5EF4-FFF2-40B4-BE49-F238E27FC236}">
                <a16:creationId xmlns:a16="http://schemas.microsoft.com/office/drawing/2014/main" id="{13C4B63C-93BB-4E81-A05A-C12DBD4CC6B3}"/>
              </a:ext>
            </a:extLst>
          </p:cNvPr>
          <p:cNvSpPr>
            <a:spLocks noGrp="1"/>
          </p:cNvSpPr>
          <p:nvPr>
            <p:ph idx="1"/>
          </p:nvPr>
        </p:nvSpPr>
        <p:spPr/>
        <p:txBody>
          <a:bodyPr/>
          <a:lstStyle/>
          <a:p>
            <a:pPr>
              <a:spcBef>
                <a:spcPct val="0"/>
              </a:spcBef>
              <a:buClrTx/>
            </a:pPr>
            <a:r>
              <a:rPr lang="en-US" altLang="en-US">
                <a:solidFill>
                  <a:schemeClr val="bg2"/>
                </a:solidFill>
              </a:rPr>
              <a:t>Used to work with the data</a:t>
            </a:r>
          </a:p>
          <a:p>
            <a:pPr>
              <a:spcBef>
                <a:spcPct val="0"/>
              </a:spcBef>
              <a:buClrTx/>
            </a:pPr>
            <a:endParaRPr lang="en-US" altLang="en-US">
              <a:solidFill>
                <a:schemeClr val="bg2"/>
              </a:solidFill>
            </a:endParaRPr>
          </a:p>
          <a:p>
            <a:pPr>
              <a:spcBef>
                <a:spcPct val="0"/>
              </a:spcBef>
              <a:buClrTx/>
            </a:pPr>
            <a:r>
              <a:rPr lang="en-US" altLang="en-US">
                <a:solidFill>
                  <a:schemeClr val="bg2"/>
                </a:solidFill>
              </a:rPr>
              <a:t>Insert, update and delete data from the tables</a:t>
            </a:r>
          </a:p>
          <a:p>
            <a:pPr>
              <a:spcBef>
                <a:spcPct val="0"/>
              </a:spcBef>
              <a:buClrTx/>
            </a:pPr>
            <a:endParaRPr lang="en-US">
              <a:solidFill>
                <a:schemeClr val="bg2"/>
              </a:solidFill>
            </a:endParaRPr>
          </a:p>
          <a:p>
            <a:pPr>
              <a:spcBef>
                <a:spcPct val="0"/>
              </a:spcBef>
              <a:buClrTx/>
            </a:pPr>
            <a:r>
              <a:rPr lang="en-US">
                <a:solidFill>
                  <a:schemeClr val="bg2"/>
                </a:solidFill>
              </a:rPr>
              <a:t>Retrieve data from the tables (SELECT)</a:t>
            </a:r>
            <a:endParaRPr lang="en-US"/>
          </a:p>
        </p:txBody>
      </p:sp>
    </p:spTree>
    <p:extLst>
      <p:ext uri="{BB962C8B-B14F-4D97-AF65-F5344CB8AC3E}">
        <p14:creationId xmlns:p14="http://schemas.microsoft.com/office/powerpoint/2010/main" val="28771488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blackWhite">
          <a:xfrm>
            <a:off x="1524000" y="990600"/>
            <a:ext cx="6096000" cy="5181600"/>
          </a:xfrm>
          <a:prstGeom prst="rect">
            <a:avLst/>
          </a:prstGeom>
          <a:solidFill>
            <a:srgbClr val="FFCC99"/>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000000"/>
              </a:buClr>
              <a:buFont typeface="Arial" panose="020B0604020202020204" pitchFamily="34" charset="0"/>
              <a:defRPr sz="2200">
                <a:solidFill>
                  <a:schemeClr val="tx1"/>
                </a:solidFill>
                <a:latin typeface="Arial" panose="020B0604020202020204" pitchFamily="34" charset="0"/>
              </a:defRPr>
            </a:lvl1pPr>
            <a:lvl2pPr marL="742950" indent="-285750">
              <a:spcBef>
                <a:spcPct val="20000"/>
              </a:spcBef>
              <a:buClr>
                <a:srgbClr val="FF0000"/>
              </a:buClr>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rgbClr val="FF0000"/>
              </a:buClr>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2"/>
              </a:buClr>
              <a:buSzPct val="45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accent2"/>
              </a:buClr>
              <a:buSzPct val="55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9pPr>
          </a:lstStyle>
          <a:p>
            <a:pPr algn="ctr" eaLnBrk="1" hangingPunct="1">
              <a:buClr>
                <a:srgbClr val="FF0000"/>
              </a:buClr>
            </a:pPr>
            <a:endParaRPr lang="en-US" altLang="en-US" sz="1800"/>
          </a:p>
        </p:txBody>
      </p:sp>
      <p:sp>
        <p:nvSpPr>
          <p:cNvPr id="41988" name="Rectangle 4"/>
          <p:cNvSpPr>
            <a:spLocks noChangeArrowheads="1"/>
          </p:cNvSpPr>
          <p:nvPr/>
        </p:nvSpPr>
        <p:spPr bwMode="blackWhite">
          <a:xfrm>
            <a:off x="1676400" y="5182326"/>
            <a:ext cx="5765800" cy="809625"/>
          </a:xfrm>
          <a:prstGeom prst="rect">
            <a:avLst/>
          </a:prstGeom>
          <a:solidFill>
            <a:srgbClr val="99CCFF"/>
          </a:solidFill>
          <a:ln w="2857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000000"/>
              </a:buClr>
              <a:buFont typeface="Arial" panose="020B0604020202020204" pitchFamily="34" charset="0"/>
              <a:defRPr sz="2200">
                <a:solidFill>
                  <a:schemeClr val="tx1"/>
                </a:solidFill>
                <a:latin typeface="Arial" panose="020B0604020202020204" pitchFamily="34" charset="0"/>
              </a:defRPr>
            </a:lvl1pPr>
            <a:lvl2pPr marL="742950" indent="-285750">
              <a:spcBef>
                <a:spcPct val="20000"/>
              </a:spcBef>
              <a:buClr>
                <a:srgbClr val="FF0000"/>
              </a:buClr>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rgbClr val="FF0000"/>
              </a:buClr>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2"/>
              </a:buClr>
              <a:buSzPct val="45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accent2"/>
              </a:buClr>
              <a:buSzPct val="55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9pPr>
          </a:lstStyle>
          <a:p>
            <a:pPr algn="ctr" eaLnBrk="1" hangingPunct="1">
              <a:buClr>
                <a:srgbClr val="FF0000"/>
              </a:buClr>
            </a:pPr>
            <a:endParaRPr lang="en-US" altLang="en-US" sz="1800"/>
          </a:p>
        </p:txBody>
      </p:sp>
      <p:sp>
        <p:nvSpPr>
          <p:cNvPr id="41989" name="Rectangle 5"/>
          <p:cNvSpPr>
            <a:spLocks noChangeArrowheads="1"/>
          </p:cNvSpPr>
          <p:nvPr/>
        </p:nvSpPr>
        <p:spPr bwMode="blackWhite">
          <a:xfrm>
            <a:off x="1669049" y="2727279"/>
            <a:ext cx="5773151" cy="2409826"/>
          </a:xfrm>
          <a:prstGeom prst="rect">
            <a:avLst/>
          </a:prstGeom>
          <a:solidFill>
            <a:srgbClr val="99CCFF"/>
          </a:solidFill>
          <a:ln w="2857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000000"/>
              </a:buClr>
              <a:buFont typeface="Arial" panose="020B0604020202020204" pitchFamily="34" charset="0"/>
              <a:defRPr sz="2200">
                <a:solidFill>
                  <a:schemeClr val="tx1"/>
                </a:solidFill>
                <a:latin typeface="Arial" panose="020B0604020202020204" pitchFamily="34" charset="0"/>
              </a:defRPr>
            </a:lvl1pPr>
            <a:lvl2pPr marL="742950" indent="-285750">
              <a:spcBef>
                <a:spcPct val="20000"/>
              </a:spcBef>
              <a:buClr>
                <a:srgbClr val="FF0000"/>
              </a:buClr>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rgbClr val="FF0000"/>
              </a:buClr>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2"/>
              </a:buClr>
              <a:buSzPct val="45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accent2"/>
              </a:buClr>
              <a:buSzPct val="55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9pPr>
          </a:lstStyle>
          <a:p>
            <a:pPr algn="ctr" eaLnBrk="1" hangingPunct="1">
              <a:buClr>
                <a:srgbClr val="FF0000"/>
              </a:buClr>
            </a:pPr>
            <a:endParaRPr lang="en-US" altLang="en-US" sz="1800"/>
          </a:p>
        </p:txBody>
      </p:sp>
      <p:sp>
        <p:nvSpPr>
          <p:cNvPr id="41990" name="Rectangle 6"/>
          <p:cNvSpPr>
            <a:spLocks noChangeArrowheads="1"/>
          </p:cNvSpPr>
          <p:nvPr/>
        </p:nvSpPr>
        <p:spPr bwMode="blackWhite">
          <a:xfrm>
            <a:off x="1658938" y="1054825"/>
            <a:ext cx="5765800" cy="1603375"/>
          </a:xfrm>
          <a:prstGeom prst="rect">
            <a:avLst/>
          </a:prstGeom>
          <a:solidFill>
            <a:srgbClr val="99CCFF"/>
          </a:solidFill>
          <a:ln w="2857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000000"/>
              </a:buClr>
              <a:buFont typeface="Arial" panose="020B0604020202020204" pitchFamily="34" charset="0"/>
              <a:defRPr sz="2200">
                <a:solidFill>
                  <a:schemeClr val="tx1"/>
                </a:solidFill>
                <a:latin typeface="Arial" panose="020B0604020202020204" pitchFamily="34" charset="0"/>
              </a:defRPr>
            </a:lvl1pPr>
            <a:lvl2pPr marL="742950" indent="-285750">
              <a:spcBef>
                <a:spcPct val="20000"/>
              </a:spcBef>
              <a:buClr>
                <a:srgbClr val="FF0000"/>
              </a:buClr>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rgbClr val="FF0000"/>
              </a:buClr>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2"/>
              </a:buClr>
              <a:buSzPct val="45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accent2"/>
              </a:buClr>
              <a:buSzPct val="55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9pPr>
          </a:lstStyle>
          <a:p>
            <a:pPr algn="ctr" eaLnBrk="1" hangingPunct="1">
              <a:buClr>
                <a:srgbClr val="FF0000"/>
              </a:buClr>
            </a:pPr>
            <a:endParaRPr lang="en-US" altLang="en-US" sz="1800"/>
          </a:p>
        </p:txBody>
      </p:sp>
      <p:sp>
        <p:nvSpPr>
          <p:cNvPr id="41991" name="Rectangle 7"/>
          <p:cNvSpPr>
            <a:spLocks noGrp="1" noChangeArrowheads="1"/>
          </p:cNvSpPr>
          <p:nvPr>
            <p:ph type="title"/>
          </p:nvPr>
        </p:nvSpPr>
        <p:spPr>
          <a:xfrm>
            <a:off x="1219200" y="175746"/>
            <a:ext cx="7543800" cy="660401"/>
          </a:xfrm>
        </p:spPr>
        <p:txBody>
          <a:bodyPr/>
          <a:lstStyle/>
          <a:p>
            <a:pPr eaLnBrk="1" hangingPunct="1"/>
            <a:r>
              <a:rPr lang="en-US" altLang="en-US" sz="3200" dirty="0"/>
              <a:t>Common SQL Statements and categories</a:t>
            </a:r>
          </a:p>
        </p:txBody>
      </p:sp>
      <p:sp>
        <p:nvSpPr>
          <p:cNvPr id="41992" name="Rectangle 8"/>
          <p:cNvSpPr>
            <a:spLocks noGrp="1" noChangeArrowheads="1"/>
          </p:cNvSpPr>
          <p:nvPr>
            <p:ph type="body" idx="1"/>
          </p:nvPr>
        </p:nvSpPr>
        <p:spPr>
          <a:xfrm>
            <a:off x="1676400" y="1044529"/>
            <a:ext cx="1447800" cy="5309018"/>
          </a:xfrm>
          <a:noFill/>
        </p:spPr>
        <p:txBody>
          <a:bodyPr lIns="92075" tIns="46038" rIns="92075" bIns="46038"/>
          <a:lstStyle/>
          <a:p>
            <a:pPr marL="0" indent="0" eaLnBrk="1" hangingPunct="1">
              <a:lnSpc>
                <a:spcPct val="65000"/>
              </a:lnSpc>
              <a:buNone/>
            </a:pPr>
            <a:r>
              <a:rPr lang="en-US" altLang="en-US" sz="1800" dirty="0">
                <a:solidFill>
                  <a:schemeClr val="bg2"/>
                </a:solidFill>
                <a:latin typeface="Courier New" panose="02070309020205020404" pitchFamily="49" charset="0"/>
              </a:rPr>
              <a:t>SELECT</a:t>
            </a:r>
            <a:r>
              <a:rPr lang="en-US" altLang="en-US" sz="1400" dirty="0">
                <a:solidFill>
                  <a:schemeClr val="bg2"/>
                </a:solidFill>
                <a:latin typeface="Courier New" panose="02070309020205020404" pitchFamily="49" charset="0"/>
              </a:rPr>
              <a:t> </a:t>
            </a:r>
          </a:p>
          <a:p>
            <a:pPr marL="0" indent="0" eaLnBrk="1" hangingPunct="1">
              <a:lnSpc>
                <a:spcPct val="65000"/>
              </a:lnSpc>
              <a:buNone/>
            </a:pPr>
            <a:r>
              <a:rPr lang="en-US" altLang="en-US" sz="1800" dirty="0">
                <a:solidFill>
                  <a:schemeClr val="bg2"/>
                </a:solidFill>
                <a:latin typeface="Courier New" panose="02070309020205020404" pitchFamily="49" charset="0"/>
              </a:rPr>
              <a:t>INSERT</a:t>
            </a:r>
          </a:p>
          <a:p>
            <a:pPr marL="0" indent="0" eaLnBrk="1" hangingPunct="1">
              <a:lnSpc>
                <a:spcPct val="65000"/>
              </a:lnSpc>
              <a:buNone/>
            </a:pPr>
            <a:r>
              <a:rPr lang="en-US" altLang="en-US" sz="1800" dirty="0">
                <a:solidFill>
                  <a:schemeClr val="bg2"/>
                </a:solidFill>
                <a:latin typeface="Courier New" panose="02070309020205020404" pitchFamily="49" charset="0"/>
              </a:rPr>
              <a:t>UPDATE</a:t>
            </a:r>
          </a:p>
          <a:p>
            <a:pPr marL="0" indent="0" eaLnBrk="1" hangingPunct="1">
              <a:lnSpc>
                <a:spcPct val="65000"/>
              </a:lnSpc>
              <a:buNone/>
            </a:pPr>
            <a:r>
              <a:rPr lang="en-US" altLang="en-US" sz="1800" dirty="0">
                <a:solidFill>
                  <a:schemeClr val="bg2"/>
                </a:solidFill>
                <a:latin typeface="Courier New" panose="02070309020205020404" pitchFamily="49" charset="0"/>
              </a:rPr>
              <a:t>DELETE</a:t>
            </a:r>
          </a:p>
          <a:p>
            <a:pPr marL="0" indent="0" eaLnBrk="1" hangingPunct="1">
              <a:lnSpc>
                <a:spcPct val="65000"/>
              </a:lnSpc>
              <a:buNone/>
            </a:pPr>
            <a:r>
              <a:rPr lang="en-US" altLang="en-US" sz="1800" dirty="0">
                <a:solidFill>
                  <a:schemeClr val="bg2"/>
                </a:solidFill>
                <a:latin typeface="Courier New" panose="02070309020205020404" pitchFamily="49" charset="0"/>
              </a:rPr>
              <a:t>MERGE</a:t>
            </a:r>
          </a:p>
          <a:p>
            <a:pPr marL="0" indent="0" eaLnBrk="1" hangingPunct="1">
              <a:lnSpc>
                <a:spcPct val="65000"/>
              </a:lnSpc>
              <a:buNone/>
            </a:pPr>
            <a:endParaRPr lang="en-US" altLang="en-US" sz="400" dirty="0">
              <a:solidFill>
                <a:schemeClr val="bg2"/>
              </a:solidFill>
              <a:latin typeface="Courier New" panose="02070309020205020404" pitchFamily="49" charset="0"/>
            </a:endParaRPr>
          </a:p>
          <a:p>
            <a:pPr marL="0" indent="0" eaLnBrk="1" hangingPunct="1">
              <a:lnSpc>
                <a:spcPct val="65000"/>
              </a:lnSpc>
              <a:buNone/>
            </a:pPr>
            <a:endParaRPr lang="en-US" altLang="en-US" sz="1800" dirty="0">
              <a:solidFill>
                <a:schemeClr val="bg2"/>
              </a:solidFill>
              <a:latin typeface="Courier New" panose="02070309020205020404" pitchFamily="49" charset="0"/>
            </a:endParaRPr>
          </a:p>
          <a:p>
            <a:pPr marL="0" indent="0" eaLnBrk="1" hangingPunct="1">
              <a:lnSpc>
                <a:spcPct val="65000"/>
              </a:lnSpc>
              <a:buNone/>
            </a:pPr>
            <a:endParaRPr lang="en-US" altLang="en-US" sz="1800" dirty="0">
              <a:solidFill>
                <a:schemeClr val="bg2"/>
              </a:solidFill>
              <a:latin typeface="Courier New" panose="02070309020205020404" pitchFamily="49" charset="0"/>
            </a:endParaRPr>
          </a:p>
          <a:p>
            <a:pPr marL="0" indent="0" eaLnBrk="1" hangingPunct="1">
              <a:lnSpc>
                <a:spcPct val="65000"/>
              </a:lnSpc>
              <a:buNone/>
            </a:pPr>
            <a:r>
              <a:rPr lang="en-US" altLang="en-US" sz="1800" dirty="0">
                <a:solidFill>
                  <a:schemeClr val="bg2"/>
                </a:solidFill>
                <a:latin typeface="Courier New" panose="02070309020205020404" pitchFamily="49" charset="0"/>
              </a:rPr>
              <a:t>CREATE</a:t>
            </a:r>
          </a:p>
          <a:p>
            <a:pPr marL="0" indent="0" eaLnBrk="1" hangingPunct="1">
              <a:lnSpc>
                <a:spcPct val="65000"/>
              </a:lnSpc>
              <a:buNone/>
            </a:pPr>
            <a:r>
              <a:rPr lang="en-US" altLang="en-US" sz="1800" dirty="0">
                <a:solidFill>
                  <a:schemeClr val="bg2"/>
                </a:solidFill>
                <a:latin typeface="Courier New" panose="02070309020205020404" pitchFamily="49" charset="0"/>
              </a:rPr>
              <a:t>ALTER</a:t>
            </a:r>
          </a:p>
          <a:p>
            <a:pPr marL="0" indent="0" eaLnBrk="1" hangingPunct="1">
              <a:lnSpc>
                <a:spcPct val="65000"/>
              </a:lnSpc>
              <a:buNone/>
            </a:pPr>
            <a:r>
              <a:rPr lang="en-US" altLang="en-US" sz="1800" dirty="0">
                <a:solidFill>
                  <a:schemeClr val="bg2"/>
                </a:solidFill>
                <a:latin typeface="Courier New" panose="02070309020205020404" pitchFamily="49" charset="0"/>
              </a:rPr>
              <a:t>DROP</a:t>
            </a:r>
          </a:p>
          <a:p>
            <a:pPr marL="0" indent="0" eaLnBrk="1" hangingPunct="1">
              <a:lnSpc>
                <a:spcPct val="65000"/>
              </a:lnSpc>
              <a:buNone/>
            </a:pPr>
            <a:r>
              <a:rPr lang="en-US" altLang="en-US" sz="1800" dirty="0">
                <a:solidFill>
                  <a:schemeClr val="bg2"/>
                </a:solidFill>
                <a:latin typeface="Courier New" panose="02070309020205020404" pitchFamily="49" charset="0"/>
              </a:rPr>
              <a:t>RENAME</a:t>
            </a:r>
          </a:p>
          <a:p>
            <a:pPr marL="0" indent="0" eaLnBrk="1" hangingPunct="1">
              <a:lnSpc>
                <a:spcPct val="65000"/>
              </a:lnSpc>
              <a:buNone/>
            </a:pPr>
            <a:r>
              <a:rPr lang="en-US" altLang="en-US" sz="1800" dirty="0">
                <a:solidFill>
                  <a:schemeClr val="bg2"/>
                </a:solidFill>
                <a:latin typeface="Courier New" panose="02070309020205020404" pitchFamily="49" charset="0"/>
              </a:rPr>
              <a:t>TRUNCATE</a:t>
            </a:r>
          </a:p>
          <a:p>
            <a:pPr marL="0" indent="0" eaLnBrk="1" hangingPunct="1">
              <a:lnSpc>
                <a:spcPct val="65000"/>
              </a:lnSpc>
              <a:buNone/>
            </a:pPr>
            <a:r>
              <a:rPr lang="en-US" altLang="en-US" sz="1800" dirty="0">
                <a:solidFill>
                  <a:schemeClr val="bg2"/>
                </a:solidFill>
                <a:latin typeface="Courier New" panose="02070309020205020404" pitchFamily="49" charset="0"/>
              </a:rPr>
              <a:t>COMMENT</a:t>
            </a:r>
          </a:p>
          <a:p>
            <a:pPr marL="0" indent="0" eaLnBrk="1" hangingPunct="1">
              <a:lnSpc>
                <a:spcPct val="65000"/>
              </a:lnSpc>
              <a:buNone/>
            </a:pPr>
            <a:r>
              <a:rPr lang="en-US" altLang="en-US" sz="1800" dirty="0">
                <a:solidFill>
                  <a:schemeClr val="bg2"/>
                </a:solidFill>
                <a:latin typeface="Courier New" panose="02070309020205020404" pitchFamily="49" charset="0"/>
              </a:rPr>
              <a:t>GRANT</a:t>
            </a:r>
          </a:p>
          <a:p>
            <a:pPr marL="0" indent="0" eaLnBrk="1" hangingPunct="1">
              <a:lnSpc>
                <a:spcPct val="65000"/>
              </a:lnSpc>
              <a:buNone/>
            </a:pPr>
            <a:r>
              <a:rPr lang="en-US" altLang="en-US" sz="1800" dirty="0">
                <a:solidFill>
                  <a:schemeClr val="bg2"/>
                </a:solidFill>
                <a:latin typeface="Courier New" panose="02070309020205020404" pitchFamily="49" charset="0"/>
              </a:rPr>
              <a:t>REVOKE</a:t>
            </a:r>
          </a:p>
          <a:p>
            <a:pPr marL="0" indent="0" eaLnBrk="1" hangingPunct="1">
              <a:lnSpc>
                <a:spcPct val="65000"/>
              </a:lnSpc>
              <a:buNone/>
            </a:pPr>
            <a:r>
              <a:rPr lang="en-US" altLang="en-US" sz="1800" dirty="0">
                <a:solidFill>
                  <a:schemeClr val="bg2"/>
                </a:solidFill>
                <a:latin typeface="Courier New" panose="02070309020205020404" pitchFamily="49" charset="0"/>
              </a:rPr>
              <a:t>FLASHBACK</a:t>
            </a:r>
          </a:p>
          <a:p>
            <a:pPr marL="0" indent="0" eaLnBrk="1" hangingPunct="1">
              <a:lnSpc>
                <a:spcPct val="65000"/>
              </a:lnSpc>
              <a:buNone/>
            </a:pPr>
            <a:r>
              <a:rPr lang="en-US" altLang="en-US" sz="1800" dirty="0">
                <a:solidFill>
                  <a:schemeClr val="bg2"/>
                </a:solidFill>
                <a:latin typeface="Courier New" panose="02070309020205020404" pitchFamily="49" charset="0"/>
              </a:rPr>
              <a:t>PURGE</a:t>
            </a:r>
          </a:p>
          <a:p>
            <a:pPr marL="0" indent="0" eaLnBrk="1" hangingPunct="1">
              <a:lnSpc>
                <a:spcPct val="65000"/>
              </a:lnSpc>
              <a:buNone/>
            </a:pPr>
            <a:endParaRPr lang="en-US" altLang="en-US" sz="900" dirty="0">
              <a:solidFill>
                <a:schemeClr val="bg2"/>
              </a:solidFill>
              <a:latin typeface="Courier New" panose="02070309020205020404" pitchFamily="49" charset="0"/>
            </a:endParaRPr>
          </a:p>
          <a:p>
            <a:pPr marL="0" indent="0" eaLnBrk="1" hangingPunct="1">
              <a:lnSpc>
                <a:spcPct val="65000"/>
              </a:lnSpc>
              <a:buNone/>
            </a:pPr>
            <a:r>
              <a:rPr lang="en-US" altLang="en-US" sz="1800" dirty="0">
                <a:solidFill>
                  <a:schemeClr val="bg2"/>
                </a:solidFill>
                <a:latin typeface="Courier New" panose="02070309020205020404" pitchFamily="49" charset="0"/>
              </a:rPr>
              <a:t>COMMIT</a:t>
            </a:r>
          </a:p>
          <a:p>
            <a:pPr marL="0" indent="0" eaLnBrk="1" hangingPunct="1">
              <a:lnSpc>
                <a:spcPct val="65000"/>
              </a:lnSpc>
              <a:buNone/>
            </a:pPr>
            <a:r>
              <a:rPr lang="en-US" altLang="en-US" sz="1800" dirty="0">
                <a:solidFill>
                  <a:schemeClr val="bg2"/>
                </a:solidFill>
                <a:latin typeface="Courier New" panose="02070309020205020404" pitchFamily="49" charset="0"/>
              </a:rPr>
              <a:t>ROLLBACK</a:t>
            </a:r>
          </a:p>
          <a:p>
            <a:pPr marL="0" indent="0" eaLnBrk="1" hangingPunct="1">
              <a:lnSpc>
                <a:spcPct val="65000"/>
              </a:lnSpc>
              <a:buNone/>
            </a:pPr>
            <a:r>
              <a:rPr lang="en-US" altLang="en-US" sz="1800" dirty="0" err="1">
                <a:solidFill>
                  <a:schemeClr val="bg2"/>
                </a:solidFill>
                <a:latin typeface="Courier New" panose="02070309020205020404" pitchFamily="49" charset="0"/>
              </a:rPr>
              <a:t>SAVEPOINT</a:t>
            </a:r>
            <a:endParaRPr lang="en-US" altLang="en-US" sz="1800" dirty="0">
              <a:solidFill>
                <a:schemeClr val="bg2"/>
              </a:solidFill>
              <a:latin typeface="Courier New" panose="02070309020205020404" pitchFamily="49" charset="0"/>
            </a:endParaRPr>
          </a:p>
          <a:p>
            <a:pPr marL="0" indent="0" eaLnBrk="1" hangingPunct="1">
              <a:lnSpc>
                <a:spcPct val="65000"/>
              </a:lnSpc>
            </a:pPr>
            <a:endParaRPr lang="en-US" altLang="en-US" sz="700" dirty="0">
              <a:latin typeface="Courier New" panose="02070309020205020404" pitchFamily="49" charset="0"/>
            </a:endParaRPr>
          </a:p>
          <a:p>
            <a:pPr marL="0" indent="0" eaLnBrk="1" hangingPunct="1">
              <a:lnSpc>
                <a:spcPct val="65000"/>
              </a:lnSpc>
            </a:pPr>
            <a:endParaRPr lang="en-US" altLang="en-US" sz="700" dirty="0">
              <a:latin typeface="Courier New" panose="02070309020205020404" pitchFamily="49" charset="0"/>
            </a:endParaRPr>
          </a:p>
          <a:p>
            <a:pPr marL="0" indent="0" eaLnBrk="1" hangingPunct="1">
              <a:lnSpc>
                <a:spcPct val="65000"/>
              </a:lnSpc>
            </a:pPr>
            <a:endParaRPr lang="en-US" altLang="en-US" sz="700" dirty="0">
              <a:latin typeface="Courier New" panose="02070309020205020404" pitchFamily="49" charset="0"/>
            </a:endParaRPr>
          </a:p>
        </p:txBody>
      </p:sp>
      <p:sp>
        <p:nvSpPr>
          <p:cNvPr id="41993" name="Rectangle 9"/>
          <p:cNvSpPr>
            <a:spLocks noChangeArrowheads="1"/>
          </p:cNvSpPr>
          <p:nvPr/>
        </p:nvSpPr>
        <p:spPr bwMode="auto">
          <a:xfrm>
            <a:off x="3429000" y="1135009"/>
            <a:ext cx="3250599" cy="1477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a:spcBef>
                <a:spcPct val="20000"/>
              </a:spcBef>
              <a:buClr>
                <a:srgbClr val="000000"/>
              </a:buClr>
              <a:buFont typeface="Arial" panose="020B0604020202020204" pitchFamily="34" charset="0"/>
              <a:defRPr sz="2200">
                <a:solidFill>
                  <a:schemeClr val="tx1"/>
                </a:solidFill>
                <a:latin typeface="Arial" panose="020B0604020202020204" pitchFamily="34" charset="0"/>
              </a:defRPr>
            </a:lvl1pPr>
            <a:lvl2pPr marL="742950" indent="-285750">
              <a:spcBef>
                <a:spcPct val="20000"/>
              </a:spcBef>
              <a:buClr>
                <a:srgbClr val="FF0000"/>
              </a:buClr>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rgbClr val="FF0000"/>
              </a:buClr>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2"/>
              </a:buClr>
              <a:buSzPct val="45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accent2"/>
              </a:buClr>
              <a:buSzPct val="55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9pPr>
          </a:lstStyle>
          <a:p>
            <a:pPr>
              <a:spcBef>
                <a:spcPct val="0"/>
              </a:spcBef>
              <a:buClrTx/>
              <a:buFontTx/>
              <a:buNone/>
            </a:pPr>
            <a:r>
              <a:rPr lang="en-US" altLang="en-US" sz="1800" i="1" dirty="0">
                <a:solidFill>
                  <a:schemeClr val="bg2"/>
                </a:solidFill>
              </a:rPr>
              <a:t>Data manipulation language (DML)</a:t>
            </a:r>
          </a:p>
          <a:p>
            <a:pPr>
              <a:spcBef>
                <a:spcPct val="0"/>
              </a:spcBef>
              <a:buClrTx/>
              <a:buFontTx/>
              <a:buNone/>
            </a:pPr>
            <a:endParaRPr lang="en-US" altLang="en-US" sz="1800" b="0" dirty="0">
              <a:solidFill>
                <a:schemeClr val="bg2"/>
              </a:solidFill>
            </a:endParaRPr>
          </a:p>
          <a:p>
            <a:pPr>
              <a:spcBef>
                <a:spcPct val="0"/>
              </a:spcBef>
              <a:buClrTx/>
              <a:buFontTx/>
              <a:buNone/>
            </a:pPr>
            <a:r>
              <a:rPr lang="en-US" altLang="en-US" sz="1800" b="0" dirty="0">
                <a:solidFill>
                  <a:schemeClr val="bg2"/>
                </a:solidFill>
              </a:rPr>
              <a:t>*Used to work with the data </a:t>
            </a:r>
          </a:p>
          <a:p>
            <a:pPr>
              <a:spcBef>
                <a:spcPct val="0"/>
              </a:spcBef>
              <a:buClrTx/>
              <a:buFontTx/>
              <a:buNone/>
            </a:pPr>
            <a:r>
              <a:rPr lang="en-US" altLang="en-US" sz="1800" b="0" dirty="0">
                <a:solidFill>
                  <a:schemeClr val="bg2"/>
                </a:solidFill>
              </a:rPr>
              <a:t>   in database objects*</a:t>
            </a:r>
          </a:p>
        </p:txBody>
      </p:sp>
      <p:sp>
        <p:nvSpPr>
          <p:cNvPr id="41994" name="Rectangle 10"/>
          <p:cNvSpPr>
            <a:spLocks noChangeArrowheads="1"/>
          </p:cNvSpPr>
          <p:nvPr/>
        </p:nvSpPr>
        <p:spPr bwMode="auto">
          <a:xfrm>
            <a:off x="3395663" y="2966005"/>
            <a:ext cx="3582858" cy="1477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a:spcBef>
                <a:spcPct val="20000"/>
              </a:spcBef>
              <a:buClr>
                <a:srgbClr val="000000"/>
              </a:buClr>
              <a:buFont typeface="Arial" panose="020B0604020202020204" pitchFamily="34" charset="0"/>
              <a:defRPr sz="2200">
                <a:solidFill>
                  <a:schemeClr val="tx1"/>
                </a:solidFill>
                <a:latin typeface="Arial" panose="020B0604020202020204" pitchFamily="34" charset="0"/>
              </a:defRPr>
            </a:lvl1pPr>
            <a:lvl2pPr marL="742950" indent="-285750">
              <a:spcBef>
                <a:spcPct val="20000"/>
              </a:spcBef>
              <a:buClr>
                <a:srgbClr val="FF0000"/>
              </a:buClr>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rgbClr val="FF0000"/>
              </a:buClr>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2"/>
              </a:buClr>
              <a:buSzPct val="45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accent2"/>
              </a:buClr>
              <a:buSzPct val="55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9pPr>
          </a:lstStyle>
          <a:p>
            <a:pPr>
              <a:spcBef>
                <a:spcPct val="0"/>
              </a:spcBef>
              <a:buClrTx/>
            </a:pPr>
            <a:r>
              <a:rPr lang="en-US" altLang="en-US" sz="1800" i="1" dirty="0">
                <a:solidFill>
                  <a:schemeClr val="bg2"/>
                </a:solidFill>
              </a:rPr>
              <a:t>Data definition language (DDL)</a:t>
            </a:r>
          </a:p>
          <a:p>
            <a:pPr>
              <a:spcBef>
                <a:spcPct val="0"/>
              </a:spcBef>
              <a:buClrTx/>
              <a:buFontTx/>
              <a:buNone/>
            </a:pPr>
            <a:endParaRPr lang="en-US" altLang="en-US" sz="1800" b="0" dirty="0">
              <a:solidFill>
                <a:schemeClr val="bg2"/>
              </a:solidFill>
            </a:endParaRPr>
          </a:p>
          <a:p>
            <a:pPr>
              <a:spcBef>
                <a:spcPct val="0"/>
              </a:spcBef>
              <a:buClrTx/>
              <a:buFontTx/>
              <a:buNone/>
            </a:pPr>
            <a:r>
              <a:rPr lang="en-US" altLang="en-US" sz="1800" b="0" dirty="0">
                <a:solidFill>
                  <a:schemeClr val="bg2"/>
                </a:solidFill>
              </a:rPr>
              <a:t>*Used to build database objects*</a:t>
            </a:r>
          </a:p>
          <a:p>
            <a:pPr>
              <a:spcBef>
                <a:spcPct val="0"/>
              </a:spcBef>
              <a:buClrTx/>
              <a:buFontTx/>
              <a:buNone/>
            </a:pPr>
            <a:r>
              <a:rPr lang="en-US" altLang="en-US" sz="1800" b="0" dirty="0">
                <a:solidFill>
                  <a:schemeClr val="bg2"/>
                </a:solidFill>
              </a:rPr>
              <a:t>*Defines the structure of the database</a:t>
            </a:r>
            <a:r>
              <a:rPr lang="en-US" altLang="en-US" sz="1800" b="0" dirty="0"/>
              <a:t>*</a:t>
            </a:r>
          </a:p>
        </p:txBody>
      </p:sp>
      <p:sp>
        <p:nvSpPr>
          <p:cNvPr id="41995" name="Rectangle 11"/>
          <p:cNvSpPr>
            <a:spLocks noChangeArrowheads="1"/>
          </p:cNvSpPr>
          <p:nvPr/>
        </p:nvSpPr>
        <p:spPr bwMode="auto">
          <a:xfrm>
            <a:off x="3531774" y="5182326"/>
            <a:ext cx="1840326" cy="646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a:spcBef>
                <a:spcPct val="20000"/>
              </a:spcBef>
              <a:buClr>
                <a:srgbClr val="000000"/>
              </a:buClr>
              <a:buFont typeface="Arial" panose="020B0604020202020204" pitchFamily="34" charset="0"/>
              <a:defRPr sz="2200">
                <a:solidFill>
                  <a:schemeClr val="tx1"/>
                </a:solidFill>
                <a:latin typeface="Arial" panose="020B0604020202020204" pitchFamily="34" charset="0"/>
              </a:defRPr>
            </a:lvl1pPr>
            <a:lvl2pPr marL="742950" indent="-285750">
              <a:spcBef>
                <a:spcPct val="20000"/>
              </a:spcBef>
              <a:buClr>
                <a:srgbClr val="FF0000"/>
              </a:buClr>
              <a:buFont typeface="Arial" panose="020B0604020202020204" pitchFamily="34" charset="0"/>
              <a:buChar char="•"/>
              <a:defRPr sz="2200">
                <a:solidFill>
                  <a:schemeClr val="tx1"/>
                </a:solidFill>
                <a:latin typeface="Arial" panose="020B0604020202020204" pitchFamily="34" charset="0"/>
              </a:defRPr>
            </a:lvl2pPr>
            <a:lvl3pPr marL="1143000" indent="-228600">
              <a:spcBef>
                <a:spcPct val="20000"/>
              </a:spcBef>
              <a:buClr>
                <a:srgbClr val="FF0000"/>
              </a:buClr>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Clr>
                <a:schemeClr val="accent2"/>
              </a:buClr>
              <a:buSzPct val="45000"/>
              <a:buFont typeface="Arial" panose="020B0604020202020204" pitchFamily="34" charset="0"/>
              <a:buChar char="—"/>
              <a:defRPr>
                <a:solidFill>
                  <a:schemeClr val="tx1"/>
                </a:solidFill>
                <a:latin typeface="Arial" panose="020B0604020202020204" pitchFamily="34" charset="0"/>
              </a:defRPr>
            </a:lvl4pPr>
            <a:lvl5pPr marL="2057400" indent="-228600">
              <a:spcBef>
                <a:spcPct val="20000"/>
              </a:spcBef>
              <a:buClr>
                <a:schemeClr val="accent2"/>
              </a:buClr>
              <a:buSzPct val="55000"/>
              <a:buFont typeface="Arial" panose="020B0604020202020204" pitchFamily="34" charset="0"/>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SzPct val="55000"/>
              <a:buFont typeface="Arial" panose="020B0604020202020204" pitchFamily="34" charset="0"/>
              <a:buChar char="—"/>
              <a:defRPr sz="1600">
                <a:solidFill>
                  <a:schemeClr val="tx1"/>
                </a:solidFill>
                <a:latin typeface="Arial" panose="020B0604020202020204" pitchFamily="34" charset="0"/>
              </a:defRPr>
            </a:lvl9pPr>
          </a:lstStyle>
          <a:p>
            <a:pPr>
              <a:spcBef>
                <a:spcPct val="0"/>
              </a:spcBef>
              <a:buClrTx/>
            </a:pPr>
            <a:r>
              <a:rPr lang="en-US" altLang="en-US" sz="1800" i="1" dirty="0">
                <a:solidFill>
                  <a:schemeClr val="bg2"/>
                </a:solidFill>
              </a:rPr>
              <a:t>Transaction control</a:t>
            </a:r>
          </a:p>
        </p:txBody>
      </p:sp>
      <p:sp>
        <p:nvSpPr>
          <p:cNvPr id="2" name="Rounded Rectangle 1"/>
          <p:cNvSpPr/>
          <p:nvPr/>
        </p:nvSpPr>
        <p:spPr bwMode="auto">
          <a:xfrm>
            <a:off x="1544515" y="920614"/>
            <a:ext cx="5618285" cy="1761444"/>
          </a:xfrm>
          <a:prstGeom prst="roundRect">
            <a:avLst/>
          </a:prstGeom>
          <a:noFill/>
          <a:ln w="57150" cap="sq" cmpd="sng" algn="ctr">
            <a:solidFill>
              <a:srgbClr val="FF0000"/>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75145796"/>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749D13C1-647F-462A-B52B-CDF5589D17EA}"/>
              </a:ext>
            </a:extLst>
          </p:cNvPr>
          <p:cNvSpPr>
            <a:spLocks noChangeArrowheads="1"/>
          </p:cNvSpPr>
          <p:nvPr/>
        </p:nvSpPr>
        <p:spPr bwMode="auto">
          <a:xfrm>
            <a:off x="1143000" y="2590799"/>
            <a:ext cx="7010400" cy="2506663"/>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endParaRPr lang="en-US" altLang="en-US" sz="2400"/>
          </a:p>
        </p:txBody>
      </p:sp>
      <p:sp>
        <p:nvSpPr>
          <p:cNvPr id="8195" name="Rectangle 3">
            <a:extLst>
              <a:ext uri="{FF2B5EF4-FFF2-40B4-BE49-F238E27FC236}">
                <a16:creationId xmlns:a16="http://schemas.microsoft.com/office/drawing/2014/main" id="{C2E4CF2B-0E97-4B7D-9485-6A633658ACAE}"/>
              </a:ext>
            </a:extLst>
          </p:cNvPr>
          <p:cNvSpPr>
            <a:spLocks noGrp="1" noChangeArrowheads="1"/>
          </p:cNvSpPr>
          <p:nvPr>
            <p:ph type="title"/>
          </p:nvPr>
        </p:nvSpPr>
        <p:spPr/>
        <p:txBody>
          <a:bodyPr/>
          <a:lstStyle/>
          <a:p>
            <a:pPr eaLnBrk="1" hangingPunct="1"/>
            <a:r>
              <a:rPr lang="en-US" altLang="en-US"/>
              <a:t>INSERT new records into a table</a:t>
            </a:r>
          </a:p>
        </p:txBody>
      </p:sp>
      <p:sp>
        <p:nvSpPr>
          <p:cNvPr id="230404" name="Rectangle 4">
            <a:extLst>
              <a:ext uri="{FF2B5EF4-FFF2-40B4-BE49-F238E27FC236}">
                <a16:creationId xmlns:a16="http://schemas.microsoft.com/office/drawing/2014/main" id="{F2AA4099-BCBB-489C-9A5A-8B97E6A43487}"/>
              </a:ext>
            </a:extLst>
          </p:cNvPr>
          <p:cNvSpPr>
            <a:spLocks noGrp="1" noChangeArrowheads="1"/>
          </p:cNvSpPr>
          <p:nvPr>
            <p:ph type="body" idx="1"/>
          </p:nvPr>
        </p:nvSpPr>
        <p:spPr>
          <a:xfrm>
            <a:off x="1219200" y="1981200"/>
            <a:ext cx="7772400" cy="4114800"/>
          </a:xfrm>
        </p:spPr>
        <p:txBody>
          <a:bodyPr/>
          <a:lstStyle/>
          <a:p>
            <a:pPr eaLnBrk="1" hangingPunct="1"/>
            <a:r>
              <a:rPr lang="en-US" altLang="en-US"/>
              <a:t>Using the </a:t>
            </a:r>
            <a:r>
              <a:rPr lang="en-US" altLang="en-US">
                <a:solidFill>
                  <a:schemeClr val="folHlink"/>
                </a:solidFill>
              </a:rPr>
              <a:t>INSERT </a:t>
            </a:r>
            <a:r>
              <a:rPr lang="en-US" altLang="en-US"/>
              <a:t>command</a:t>
            </a:r>
          </a:p>
          <a:p>
            <a:pPr eaLnBrk="1" hangingPunct="1">
              <a:buNone/>
            </a:pPr>
            <a:r>
              <a:rPr lang="en-US"/>
              <a:t>INSERT INTO </a:t>
            </a:r>
            <a:r>
              <a:rPr lang="en-US" i="1"/>
              <a:t>table_name</a:t>
            </a:r>
            <a:r>
              <a:rPr lang="en-US"/>
              <a:t> </a:t>
            </a:r>
          </a:p>
          <a:p>
            <a:pPr eaLnBrk="1" hangingPunct="1">
              <a:buNone/>
            </a:pPr>
            <a:r>
              <a:rPr lang="en-US"/>
              <a:t>[(</a:t>
            </a:r>
            <a:r>
              <a:rPr lang="en-US" i="1"/>
              <a:t>column1</a:t>
            </a:r>
            <a:r>
              <a:rPr lang="en-US"/>
              <a:t>,</a:t>
            </a:r>
            <a:r>
              <a:rPr lang="en-US" i="1"/>
              <a:t> column2</a:t>
            </a:r>
            <a:r>
              <a:rPr lang="en-US"/>
              <a:t>,</a:t>
            </a:r>
            <a:r>
              <a:rPr lang="en-US" i="1"/>
              <a:t> column3</a:t>
            </a:r>
            <a:r>
              <a:rPr lang="en-US"/>
              <a:t>, ...)]</a:t>
            </a:r>
            <a:br>
              <a:rPr lang="en-US"/>
            </a:br>
            <a:r>
              <a:rPr lang="en-US"/>
              <a:t>VALUES </a:t>
            </a:r>
          </a:p>
          <a:p>
            <a:pPr eaLnBrk="1" hangingPunct="1">
              <a:buNone/>
            </a:pPr>
            <a:r>
              <a:rPr lang="en-US"/>
              <a:t>(</a:t>
            </a:r>
            <a:r>
              <a:rPr lang="en-US" i="1"/>
              <a:t>value1</a:t>
            </a:r>
            <a:r>
              <a:rPr lang="en-US"/>
              <a:t>,</a:t>
            </a:r>
            <a:r>
              <a:rPr lang="en-US" i="1"/>
              <a:t> value2</a:t>
            </a:r>
            <a:r>
              <a:rPr lang="en-US"/>
              <a:t>,</a:t>
            </a:r>
            <a:r>
              <a:rPr lang="en-US" i="1"/>
              <a:t> value3</a:t>
            </a:r>
            <a:r>
              <a:rPr lang="en-US"/>
              <a:t>, ...);</a:t>
            </a:r>
            <a:endParaRPr lang="en-US" altLang="en-US"/>
          </a:p>
        </p:txBody>
      </p:sp>
    </p:spTree>
    <p:extLst>
      <p:ext uri="{BB962C8B-B14F-4D97-AF65-F5344CB8AC3E}">
        <p14:creationId xmlns:p14="http://schemas.microsoft.com/office/powerpoint/2010/main" val="3359380448"/>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30404">
                                            <p:txEl>
                                              <p:pRg st="0" end="0"/>
                                            </p:txEl>
                                          </p:spTgt>
                                        </p:tgtEl>
                                        <p:attrNameLst>
                                          <p:attrName>style.visibility</p:attrName>
                                        </p:attrNameLst>
                                      </p:cBhvr>
                                      <p:to>
                                        <p:strVal val="visible"/>
                                      </p:to>
                                    </p:set>
                                    <p:anim to="" calcmode="lin" valueType="num">
                                      <p:cBhvr>
                                        <p:cTn id="7" dur="1" fill="hold"/>
                                        <p:tgtEl>
                                          <p:spTgt spid="230404">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404"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C88E3-9D0D-4C41-9FAD-C06FA022A672}"/>
              </a:ext>
            </a:extLst>
          </p:cNvPr>
          <p:cNvSpPr>
            <a:spLocks noGrp="1"/>
          </p:cNvSpPr>
          <p:nvPr>
            <p:ph type="title"/>
          </p:nvPr>
        </p:nvSpPr>
        <p:spPr/>
        <p:txBody>
          <a:bodyPr/>
          <a:lstStyle/>
          <a:p>
            <a:r>
              <a:rPr lang="en-US"/>
              <a:t>Example:</a:t>
            </a:r>
          </a:p>
        </p:txBody>
      </p:sp>
      <p:pic>
        <p:nvPicPr>
          <p:cNvPr id="5" name="Picture 4">
            <a:extLst>
              <a:ext uri="{FF2B5EF4-FFF2-40B4-BE49-F238E27FC236}">
                <a16:creationId xmlns:a16="http://schemas.microsoft.com/office/drawing/2014/main" id="{F265CBF9-B127-4D0F-9E0D-F987DCC63B2B}"/>
              </a:ext>
            </a:extLst>
          </p:cNvPr>
          <p:cNvPicPr>
            <a:picLocks noChangeAspect="1"/>
          </p:cNvPicPr>
          <p:nvPr/>
        </p:nvPicPr>
        <p:blipFill>
          <a:blip r:embed="rId2"/>
          <a:stretch>
            <a:fillRect/>
          </a:stretch>
        </p:blipFill>
        <p:spPr>
          <a:xfrm>
            <a:off x="357287" y="2243136"/>
            <a:ext cx="8192822" cy="3243263"/>
          </a:xfrm>
          <a:prstGeom prst="rect">
            <a:avLst/>
          </a:prstGeom>
        </p:spPr>
      </p:pic>
      <p:sp>
        <p:nvSpPr>
          <p:cNvPr id="3" name="TextBox 2">
            <a:extLst>
              <a:ext uri="{FF2B5EF4-FFF2-40B4-BE49-F238E27FC236}">
                <a16:creationId xmlns:a16="http://schemas.microsoft.com/office/drawing/2014/main" id="{969AF795-26BD-4753-B190-CC9D7B711E73}"/>
              </a:ext>
            </a:extLst>
          </p:cNvPr>
          <p:cNvSpPr txBox="1"/>
          <p:nvPr/>
        </p:nvSpPr>
        <p:spPr>
          <a:xfrm>
            <a:off x="1524000" y="5409465"/>
            <a:ext cx="6392862" cy="830997"/>
          </a:xfrm>
          <a:prstGeom prst="rect">
            <a:avLst/>
          </a:prstGeom>
          <a:noFill/>
        </p:spPr>
        <p:txBody>
          <a:bodyPr wrap="square" rtlCol="0">
            <a:spAutoFit/>
          </a:bodyPr>
          <a:lstStyle/>
          <a:p>
            <a:r>
              <a:rPr lang="en-US"/>
              <a:t>Note: Put single quotes around char data, but not numbers</a:t>
            </a:r>
          </a:p>
        </p:txBody>
      </p:sp>
    </p:spTree>
    <p:extLst>
      <p:ext uri="{BB962C8B-B14F-4D97-AF65-F5344CB8AC3E}">
        <p14:creationId xmlns:p14="http://schemas.microsoft.com/office/powerpoint/2010/main" val="1322452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7E591-4970-49CF-941C-F98DDAE85269}"/>
              </a:ext>
            </a:extLst>
          </p:cNvPr>
          <p:cNvSpPr>
            <a:spLocks noGrp="1"/>
          </p:cNvSpPr>
          <p:nvPr>
            <p:ph type="title"/>
          </p:nvPr>
        </p:nvSpPr>
        <p:spPr/>
        <p:txBody>
          <a:bodyPr/>
          <a:lstStyle/>
          <a:p>
            <a:r>
              <a:rPr lang="en-US"/>
              <a:t>Another way to INSERT</a:t>
            </a:r>
          </a:p>
        </p:txBody>
      </p:sp>
      <p:sp>
        <p:nvSpPr>
          <p:cNvPr id="4" name="Rectangle 3">
            <a:extLst>
              <a:ext uri="{FF2B5EF4-FFF2-40B4-BE49-F238E27FC236}">
                <a16:creationId xmlns:a16="http://schemas.microsoft.com/office/drawing/2014/main" id="{E11BFBDA-060A-4735-A6A2-C72026C33F24}"/>
              </a:ext>
            </a:extLst>
          </p:cNvPr>
          <p:cNvSpPr/>
          <p:nvPr/>
        </p:nvSpPr>
        <p:spPr>
          <a:xfrm>
            <a:off x="533400" y="1905506"/>
            <a:ext cx="7793036" cy="1938992"/>
          </a:xfrm>
          <a:prstGeom prst="rect">
            <a:avLst/>
          </a:prstGeom>
        </p:spPr>
        <p:txBody>
          <a:bodyPr wrap="square">
            <a:spAutoFit/>
          </a:bodyPr>
          <a:lstStyle/>
          <a:p>
            <a:r>
              <a:rPr lang="en-US">
                <a:solidFill>
                  <a:srgbClr val="000000"/>
                </a:solidFill>
                <a:latin typeface="Verdana" panose="020B0604030504040204" pitchFamily="34" charset="0"/>
              </a:rPr>
              <a:t>If you are adding values for </a:t>
            </a:r>
            <a:r>
              <a:rPr lang="en-US" u="sng">
                <a:solidFill>
                  <a:srgbClr val="000000"/>
                </a:solidFill>
                <a:latin typeface="Verdana" panose="020B0604030504040204" pitchFamily="34" charset="0"/>
              </a:rPr>
              <a:t>all the columns of the table, you do not need to specify the column names </a:t>
            </a:r>
            <a:r>
              <a:rPr lang="en-US">
                <a:solidFill>
                  <a:srgbClr val="000000"/>
                </a:solidFill>
                <a:latin typeface="Verdana" panose="020B0604030504040204" pitchFamily="34" charset="0"/>
              </a:rPr>
              <a:t>in the INSERT. However, make sure the </a:t>
            </a:r>
            <a:r>
              <a:rPr lang="en-US" i="1">
                <a:solidFill>
                  <a:srgbClr val="000000"/>
                </a:solidFill>
                <a:latin typeface="Verdana" panose="020B0604030504040204" pitchFamily="34" charset="0"/>
              </a:rPr>
              <a:t>order of the values is in the same order as the columns in the table.</a:t>
            </a:r>
            <a:r>
              <a:rPr lang="en-US">
                <a:solidFill>
                  <a:srgbClr val="000000"/>
                </a:solidFill>
                <a:latin typeface="Verdana" panose="020B0604030504040204" pitchFamily="34" charset="0"/>
              </a:rPr>
              <a:t> </a:t>
            </a:r>
            <a:endParaRPr lang="en-US"/>
          </a:p>
        </p:txBody>
      </p:sp>
      <p:pic>
        <p:nvPicPr>
          <p:cNvPr id="5" name="Picture 4">
            <a:extLst>
              <a:ext uri="{FF2B5EF4-FFF2-40B4-BE49-F238E27FC236}">
                <a16:creationId xmlns:a16="http://schemas.microsoft.com/office/drawing/2014/main" id="{CD1E6358-2B5A-40A6-82D7-7DC47EA7B7C4}"/>
              </a:ext>
            </a:extLst>
          </p:cNvPr>
          <p:cNvPicPr>
            <a:picLocks noChangeAspect="1"/>
          </p:cNvPicPr>
          <p:nvPr/>
        </p:nvPicPr>
        <p:blipFill>
          <a:blip r:embed="rId2"/>
          <a:stretch>
            <a:fillRect/>
          </a:stretch>
        </p:blipFill>
        <p:spPr>
          <a:xfrm>
            <a:off x="914400" y="4358797"/>
            <a:ext cx="3505200" cy="832919"/>
          </a:xfrm>
          <a:prstGeom prst="rect">
            <a:avLst/>
          </a:prstGeom>
        </p:spPr>
      </p:pic>
      <p:pic>
        <p:nvPicPr>
          <p:cNvPr id="6" name="Picture 5">
            <a:extLst>
              <a:ext uri="{FF2B5EF4-FFF2-40B4-BE49-F238E27FC236}">
                <a16:creationId xmlns:a16="http://schemas.microsoft.com/office/drawing/2014/main" id="{4BD9E789-4036-4306-8C8B-489B45B734B6}"/>
              </a:ext>
            </a:extLst>
          </p:cNvPr>
          <p:cNvPicPr>
            <a:picLocks noChangeAspect="1"/>
          </p:cNvPicPr>
          <p:nvPr/>
        </p:nvPicPr>
        <p:blipFill rotWithShape="1">
          <a:blip r:embed="rId3"/>
          <a:srcRect l="2191" t="6862"/>
          <a:stretch/>
        </p:blipFill>
        <p:spPr>
          <a:xfrm>
            <a:off x="2262921" y="5565257"/>
            <a:ext cx="2338387" cy="754062"/>
          </a:xfrm>
          <a:prstGeom prst="rect">
            <a:avLst/>
          </a:prstGeom>
        </p:spPr>
      </p:pic>
    </p:spTree>
    <p:extLst>
      <p:ext uri="{BB962C8B-B14F-4D97-AF65-F5344CB8AC3E}">
        <p14:creationId xmlns:p14="http://schemas.microsoft.com/office/powerpoint/2010/main" val="24965698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2932D935-2E8A-4D27-BA26-9E99F79E75AC}"/>
              </a:ext>
            </a:extLst>
          </p:cNvPr>
          <p:cNvSpPr>
            <a:spLocks noGrp="1"/>
          </p:cNvSpPr>
          <p:nvPr>
            <p:ph type="title"/>
          </p:nvPr>
        </p:nvSpPr>
        <p:spPr/>
        <p:txBody>
          <a:bodyPr/>
          <a:lstStyle/>
          <a:p>
            <a:r>
              <a:rPr lang="en-US" altLang="en-US"/>
              <a:t>INSERT rows into Shelter:</a:t>
            </a:r>
          </a:p>
        </p:txBody>
      </p:sp>
      <p:graphicFrame>
        <p:nvGraphicFramePr>
          <p:cNvPr id="4" name="Table 3">
            <a:extLst>
              <a:ext uri="{FF2B5EF4-FFF2-40B4-BE49-F238E27FC236}">
                <a16:creationId xmlns:a16="http://schemas.microsoft.com/office/drawing/2014/main" id="{DA732102-134F-4C7E-B1B7-00BDB0D4855C}"/>
              </a:ext>
            </a:extLst>
          </p:cNvPr>
          <p:cNvGraphicFramePr>
            <a:graphicFrameLocks noGrp="1"/>
          </p:cNvGraphicFramePr>
          <p:nvPr>
            <p:extLst>
              <p:ext uri="{D42A27DB-BD31-4B8C-83A1-F6EECF244321}">
                <p14:modId xmlns:p14="http://schemas.microsoft.com/office/powerpoint/2010/main" val="2137798960"/>
              </p:ext>
            </p:extLst>
          </p:nvPr>
        </p:nvGraphicFramePr>
        <p:xfrm>
          <a:off x="228600" y="2125663"/>
          <a:ext cx="8001001" cy="2554287"/>
        </p:xfrm>
        <a:graphic>
          <a:graphicData uri="http://schemas.openxmlformats.org/drawingml/2006/table">
            <a:tbl>
              <a:tblPr firstRow="1" firstCol="1" bandRow="1">
                <a:tableStyleId>{2D5ABB26-0587-4C30-8999-92F81FD0307C}</a:tableStyleId>
              </a:tblPr>
              <a:tblGrid>
                <a:gridCol w="976691">
                  <a:extLst>
                    <a:ext uri="{9D8B030D-6E8A-4147-A177-3AD203B41FA5}">
                      <a16:colId xmlns:a16="http://schemas.microsoft.com/office/drawing/2014/main" val="566515600"/>
                    </a:ext>
                  </a:extLst>
                </a:gridCol>
                <a:gridCol w="2472144">
                  <a:extLst>
                    <a:ext uri="{9D8B030D-6E8A-4147-A177-3AD203B41FA5}">
                      <a16:colId xmlns:a16="http://schemas.microsoft.com/office/drawing/2014/main" val="3955479678"/>
                    </a:ext>
                  </a:extLst>
                </a:gridCol>
                <a:gridCol w="1693046">
                  <a:extLst>
                    <a:ext uri="{9D8B030D-6E8A-4147-A177-3AD203B41FA5}">
                      <a16:colId xmlns:a16="http://schemas.microsoft.com/office/drawing/2014/main" val="3801051166"/>
                    </a:ext>
                  </a:extLst>
                </a:gridCol>
                <a:gridCol w="1429560">
                  <a:extLst>
                    <a:ext uri="{9D8B030D-6E8A-4147-A177-3AD203B41FA5}">
                      <a16:colId xmlns:a16="http://schemas.microsoft.com/office/drawing/2014/main" val="3568472245"/>
                    </a:ext>
                  </a:extLst>
                </a:gridCol>
                <a:gridCol w="1429560">
                  <a:extLst>
                    <a:ext uri="{9D8B030D-6E8A-4147-A177-3AD203B41FA5}">
                      <a16:colId xmlns:a16="http://schemas.microsoft.com/office/drawing/2014/main" val="3238190938"/>
                    </a:ext>
                  </a:extLst>
                </a:gridCol>
              </a:tblGrid>
              <a:tr h="723960">
                <a:tc>
                  <a:txBody>
                    <a:bodyPr/>
                    <a:lstStyle/>
                    <a:p>
                      <a:pPr marL="0" marR="0">
                        <a:spcBef>
                          <a:spcPts val="0"/>
                        </a:spcBef>
                        <a:spcAft>
                          <a:spcPts val="0"/>
                        </a:spcAft>
                      </a:pPr>
                      <a:r>
                        <a:rPr lang="en-US" sz="2000" dirty="0" err="1">
                          <a:effectLst/>
                          <a:latin typeface="Calibri" panose="020F0502020204030204" pitchFamily="34" charset="0"/>
                          <a:ea typeface="Times New Roman" panose="02020603050405020304" pitchFamily="18" charset="0"/>
                          <a:cs typeface="Calibri" panose="020F0502020204030204" pitchFamily="34" charset="0"/>
                        </a:rPr>
                        <a:t>Shelter_code</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2000" dirty="0" err="1">
                          <a:effectLst/>
                          <a:latin typeface="Calibri" panose="020F0502020204030204" pitchFamily="34" charset="0"/>
                          <a:ea typeface="Times New Roman" panose="02020603050405020304" pitchFamily="18" charset="0"/>
                          <a:cs typeface="Calibri" panose="020F0502020204030204" pitchFamily="34" charset="0"/>
                        </a:rPr>
                        <a:t>Shelter</a:t>
                      </a:r>
                      <a:r>
                        <a:rPr lang="en-US" sz="2000" err="1">
                          <a:effectLst/>
                          <a:latin typeface="Calibri" panose="020F0502020204030204" pitchFamily="34" charset="0"/>
                          <a:ea typeface="Times New Roman" panose="02020603050405020304" pitchFamily="18" charset="0"/>
                          <a:cs typeface="Calibri" panose="020F0502020204030204" pitchFamily="34" charset="0"/>
                        </a:rPr>
                        <a:t>_</a:t>
                      </a:r>
                      <a:r>
                        <a:rPr lang="en-US" sz="2000">
                          <a:effectLst/>
                          <a:latin typeface="Calibri" panose="020F0502020204030204" pitchFamily="34" charset="0"/>
                          <a:ea typeface="Times New Roman" panose="02020603050405020304" pitchFamily="18" charset="0"/>
                          <a:cs typeface="Calibri" panose="020F0502020204030204" pitchFamily="34" charset="0"/>
                        </a:rPr>
                        <a:t>street_addr</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2000" dirty="0" err="1">
                          <a:effectLst/>
                          <a:latin typeface="Calibri" panose="020F0502020204030204" pitchFamily="34" charset="0"/>
                          <a:ea typeface="Times New Roman" panose="02020603050405020304" pitchFamily="18" charset="0"/>
                          <a:cs typeface="Calibri" panose="020F0502020204030204" pitchFamily="34" charset="0"/>
                        </a:rPr>
                        <a:t>Shelter_phone</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a:effectLst/>
                          <a:latin typeface="Calibri" panose="020F0502020204030204" pitchFamily="34" charset="0"/>
                          <a:ea typeface="Times New Roman" panose="02020603050405020304" pitchFamily="18" charset="0"/>
                          <a:cs typeface="Calibri" panose="020F0502020204030204" pitchFamily="34" charset="0"/>
                        </a:rPr>
                        <a:t>Num_emps</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a:effectLst/>
                          <a:latin typeface="Calibri" panose="020F0502020204030204" pitchFamily="34" charset="0"/>
                          <a:ea typeface="Times New Roman" panose="02020603050405020304" pitchFamily="18" charset="0"/>
                          <a:cs typeface="Calibri" panose="020F0502020204030204" pitchFamily="34" charset="0"/>
                        </a:rPr>
                        <a:t>Shelter_</a:t>
                      </a:r>
                      <a:br>
                        <a:rPr lang="en-US" sz="2000">
                          <a:effectLst/>
                          <a:latin typeface="Calibri" panose="020F0502020204030204" pitchFamily="34" charset="0"/>
                          <a:ea typeface="Times New Roman" panose="02020603050405020304" pitchFamily="18" charset="0"/>
                          <a:cs typeface="Calibri" panose="020F0502020204030204" pitchFamily="34" charset="0"/>
                        </a:rPr>
                      </a:br>
                      <a:r>
                        <a:rPr lang="en-US" sz="2000">
                          <a:effectLst/>
                          <a:latin typeface="Calibri" panose="020F0502020204030204" pitchFamily="34" charset="0"/>
                          <a:ea typeface="Times New Roman" panose="02020603050405020304" pitchFamily="18" charset="0"/>
                          <a:cs typeface="Calibri" panose="020F0502020204030204" pitchFamily="34" charset="0"/>
                        </a:rPr>
                        <a:t>budget</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3288324"/>
                  </a:ext>
                </a:extLst>
              </a:tr>
              <a:tr h="610109">
                <a:tc>
                  <a:txBody>
                    <a:bodyPr/>
                    <a:lstStyle/>
                    <a:p>
                      <a:pPr marL="0" marR="0">
                        <a:spcBef>
                          <a:spcPts val="0"/>
                        </a:spcBef>
                        <a:spcAft>
                          <a:spcPts val="0"/>
                        </a:spcAft>
                      </a:pPr>
                      <a:r>
                        <a:rPr lang="en-US" sz="2000" dirty="0">
                          <a:effectLst/>
                          <a:latin typeface="Calibri" panose="020F0502020204030204" pitchFamily="34" charset="0"/>
                          <a:cs typeface="Calibri" panose="020F0502020204030204" pitchFamily="34" charset="0"/>
                        </a:rPr>
                        <a:t>L1</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2000" dirty="0">
                          <a:effectLst/>
                          <a:latin typeface="Calibri" panose="020F0502020204030204" pitchFamily="34" charset="0"/>
                          <a:cs typeface="Calibri" panose="020F0502020204030204" pitchFamily="34" charset="0"/>
                        </a:rPr>
                        <a:t>155 Union Avenue</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Calibri" panose="020F0502020204030204" pitchFamily="34" charset="0"/>
                        </a:rPr>
                        <a:t>7703351000</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Calibri" panose="020F0502020204030204" pitchFamily="34" charset="0"/>
                          <a:ea typeface="Times New Roman" panose="02020603050405020304" pitchFamily="18" charset="0"/>
                          <a:cs typeface="Calibri" panose="020F0502020204030204" pitchFamily="34" charset="0"/>
                        </a:rPr>
                        <a:t>6</a:t>
                      </a: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a:effectLst/>
                          <a:latin typeface="Calibri" panose="020F0502020204030204" pitchFamily="34" charset="0"/>
                          <a:ea typeface="Times New Roman" panose="02020603050405020304" pitchFamily="18" charset="0"/>
                          <a:cs typeface="Calibri" panose="020F0502020204030204" pitchFamily="34" charset="0"/>
                        </a:rPr>
                        <a:t>424250.00</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84429413"/>
                  </a:ext>
                </a:extLst>
              </a:tr>
              <a:tr h="610109">
                <a:tc>
                  <a:txBody>
                    <a:bodyPr/>
                    <a:lstStyle/>
                    <a:p>
                      <a:pPr marL="0" marR="0">
                        <a:spcBef>
                          <a:spcPts val="0"/>
                        </a:spcBef>
                        <a:spcAft>
                          <a:spcPts val="0"/>
                        </a:spcAft>
                      </a:pPr>
                      <a:r>
                        <a:rPr lang="en-US" sz="2000">
                          <a:effectLst/>
                          <a:latin typeface="Calibri" panose="020F0502020204030204" pitchFamily="34" charset="0"/>
                          <a:cs typeface="Calibri" panose="020F0502020204030204" pitchFamily="34" charset="0"/>
                        </a:rPr>
                        <a:t>L2</a:t>
                      </a:r>
                      <a:endParaRPr lang="en-US" sz="200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2000" dirty="0">
                          <a:effectLst/>
                          <a:latin typeface="Calibri" panose="020F0502020204030204" pitchFamily="34" charset="0"/>
                          <a:cs typeface="Calibri" panose="020F0502020204030204" pitchFamily="34" charset="0"/>
                        </a:rPr>
                        <a:t>3030 North 2nd Street</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2000" dirty="0">
                          <a:effectLst/>
                          <a:latin typeface="Calibri" panose="020F0502020204030204" pitchFamily="34" charset="0"/>
                          <a:cs typeface="Calibri" panose="020F0502020204030204" pitchFamily="34" charset="0"/>
                        </a:rPr>
                        <a:t>4045258812</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Calibri" panose="020F0502020204030204" pitchFamily="34" charset="0"/>
                          <a:ea typeface="Times New Roman" panose="02020603050405020304" pitchFamily="18" charset="0"/>
                          <a:cs typeface="Calibri" panose="020F0502020204030204" pitchFamily="34" charset="0"/>
                        </a:rPr>
                        <a:t>5</a:t>
                      </a: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a:effectLst/>
                          <a:latin typeface="Calibri" panose="020F0502020204030204" pitchFamily="34" charset="0"/>
                          <a:ea typeface="Times New Roman" panose="02020603050405020304" pitchFamily="18" charset="0"/>
                          <a:cs typeface="Calibri" panose="020F0502020204030204" pitchFamily="34" charset="0"/>
                        </a:rPr>
                        <a:t>356210.00</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7729826"/>
                  </a:ext>
                </a:extLst>
              </a:tr>
              <a:tr h="610109">
                <a:tc>
                  <a:txBody>
                    <a:bodyPr/>
                    <a:lstStyle/>
                    <a:p>
                      <a:pPr marL="0" marR="0">
                        <a:spcBef>
                          <a:spcPts val="0"/>
                        </a:spcBef>
                        <a:spcAft>
                          <a:spcPts val="0"/>
                        </a:spcAft>
                      </a:pPr>
                      <a:r>
                        <a:rPr lang="en-US" sz="2000" dirty="0">
                          <a:effectLst/>
                          <a:latin typeface="Calibri" panose="020F0502020204030204" pitchFamily="34" charset="0"/>
                          <a:cs typeface="Calibri" panose="020F0502020204030204" pitchFamily="34" charset="0"/>
                        </a:rPr>
                        <a:t>L3</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cs typeface="Calibri" panose="020F0502020204030204" pitchFamily="34" charset="0"/>
                        </a:rPr>
                        <a:t>837 Monroe Avenue</a:t>
                      </a:r>
                      <a:endParaRPr lang="en-US" sz="200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cs typeface="Calibri" panose="020F0502020204030204" pitchFamily="34" charset="0"/>
                        </a:rPr>
                        <a:t>6785783000</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Calibri" panose="020F0502020204030204" pitchFamily="34" charset="0"/>
                          <a:ea typeface="Times New Roman" panose="02020603050405020304" pitchFamily="18" charset="0"/>
                          <a:cs typeface="Calibri" panose="020F0502020204030204" pitchFamily="34" charset="0"/>
                        </a:rPr>
                        <a:t>3</a:t>
                      </a: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89318331"/>
                  </a:ext>
                </a:extLst>
              </a:tr>
            </a:tbl>
          </a:graphicData>
        </a:graphic>
      </p:graphicFrame>
      <p:sp>
        <p:nvSpPr>
          <p:cNvPr id="5" name="TextBox 1">
            <a:extLst>
              <a:ext uri="{FF2B5EF4-FFF2-40B4-BE49-F238E27FC236}">
                <a16:creationId xmlns:a16="http://schemas.microsoft.com/office/drawing/2014/main" id="{07C48303-8596-416D-A298-22ABD42B6279}"/>
              </a:ext>
            </a:extLst>
          </p:cNvPr>
          <p:cNvSpPr txBox="1">
            <a:spLocks noChangeArrowheads="1"/>
          </p:cNvSpPr>
          <p:nvPr/>
        </p:nvSpPr>
        <p:spPr bwMode="auto">
          <a:xfrm>
            <a:off x="304801" y="4876800"/>
            <a:ext cx="8639174"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None/>
            </a:pPr>
            <a:r>
              <a:rPr lang="en-US" altLang="en-US" sz="1600"/>
              <a:t>INSERT INTO shelter VALUES (‘L1’, ‘155 Union Avenue’, ‘</a:t>
            </a:r>
            <a:r>
              <a:rPr lang="en-US" sz="1600">
                <a:latin typeface="Calibri" panose="020F0502020204030204" pitchFamily="34" charset="0"/>
                <a:ea typeface="Times New Roman" panose="02020603050405020304" pitchFamily="18" charset="0"/>
                <a:cs typeface="Calibri" panose="020F0502020204030204" pitchFamily="34" charset="0"/>
              </a:rPr>
              <a:t>7703351000</a:t>
            </a:r>
            <a:r>
              <a:rPr lang="en-US" altLang="en-US" sz="1600"/>
              <a:t>‘, 6, 424250.00);</a:t>
            </a:r>
          </a:p>
          <a:p>
            <a:pPr>
              <a:spcBef>
                <a:spcPct val="0"/>
              </a:spcBef>
              <a:buClrTx/>
              <a:buSzTx/>
              <a:buFontTx/>
              <a:buNone/>
            </a:pPr>
            <a:endParaRPr lang="en-US" altLang="en-US" sz="1600"/>
          </a:p>
          <a:p>
            <a:pPr>
              <a:spcBef>
                <a:spcPct val="0"/>
              </a:spcBef>
              <a:buClrTx/>
              <a:buSzTx/>
              <a:buFontTx/>
              <a:buNone/>
            </a:pPr>
            <a:r>
              <a:rPr lang="en-US" altLang="en-US" sz="1600"/>
              <a:t>INSERT INTO shelter VALUES (‘L2’, ‘3030 North 2nd Street’, ‘4045258812’, 5, </a:t>
            </a:r>
            <a:r>
              <a:rPr lang="en-US" sz="1600">
                <a:effectLst/>
                <a:latin typeface="Calibri" panose="020F0502020204030204" pitchFamily="34" charset="0"/>
                <a:ea typeface="Times New Roman" panose="02020603050405020304" pitchFamily="18" charset="0"/>
                <a:cs typeface="Calibri" panose="020F0502020204030204" pitchFamily="34" charset="0"/>
              </a:rPr>
              <a:t>356210.00</a:t>
            </a:r>
            <a:r>
              <a:rPr lang="en-US" altLang="en-US" sz="1600"/>
              <a:t>);</a:t>
            </a:r>
          </a:p>
          <a:p>
            <a:pPr>
              <a:spcBef>
                <a:spcPct val="0"/>
              </a:spcBef>
              <a:buClrTx/>
              <a:buSzTx/>
              <a:buFontTx/>
              <a:buNone/>
            </a:pPr>
            <a:endParaRPr lang="en-US" altLang="en-US" sz="1600"/>
          </a:p>
          <a:p>
            <a:pPr>
              <a:spcBef>
                <a:spcPct val="0"/>
              </a:spcBef>
              <a:buClrTx/>
              <a:buSzTx/>
              <a:buNone/>
            </a:pPr>
            <a:r>
              <a:rPr lang="en-US" altLang="en-US" sz="1600"/>
              <a:t>INSERT INTO shelter VALUES(‘L3’, ‘837 Monroe Avenue’, ‘6785783000’, 3, NULL);</a:t>
            </a:r>
          </a:p>
          <a:p>
            <a:pPr>
              <a:spcBef>
                <a:spcPct val="0"/>
              </a:spcBef>
              <a:buClrTx/>
              <a:buSzTx/>
              <a:buFontTx/>
              <a:buNone/>
            </a:pPr>
            <a:endParaRPr lang="en-US" altLang="en-US" sz="1600"/>
          </a:p>
          <a:p>
            <a:pPr>
              <a:spcBef>
                <a:spcPct val="0"/>
              </a:spcBef>
              <a:buClrTx/>
              <a:buSzTx/>
              <a:buFontTx/>
              <a:buNone/>
            </a:pPr>
            <a:endParaRPr lang="en-US" altLang="en-US" sz="16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2932D935-2E8A-4D27-BA26-9E99F79E75AC}"/>
              </a:ext>
            </a:extLst>
          </p:cNvPr>
          <p:cNvSpPr>
            <a:spLocks noGrp="1"/>
          </p:cNvSpPr>
          <p:nvPr>
            <p:ph type="title"/>
          </p:nvPr>
        </p:nvSpPr>
        <p:spPr/>
        <p:txBody>
          <a:bodyPr/>
          <a:lstStyle/>
          <a:p>
            <a:r>
              <a:rPr lang="en-US" altLang="en-US"/>
              <a:t>INSERT rows into employee:</a:t>
            </a:r>
          </a:p>
        </p:txBody>
      </p:sp>
      <p:graphicFrame>
        <p:nvGraphicFramePr>
          <p:cNvPr id="4" name="Table 3">
            <a:extLst>
              <a:ext uri="{FF2B5EF4-FFF2-40B4-BE49-F238E27FC236}">
                <a16:creationId xmlns:a16="http://schemas.microsoft.com/office/drawing/2014/main" id="{DA732102-134F-4C7E-B1B7-00BDB0D4855C}"/>
              </a:ext>
            </a:extLst>
          </p:cNvPr>
          <p:cNvGraphicFramePr>
            <a:graphicFrameLocks noGrp="1"/>
          </p:cNvGraphicFramePr>
          <p:nvPr>
            <p:extLst>
              <p:ext uri="{D42A27DB-BD31-4B8C-83A1-F6EECF244321}">
                <p14:modId xmlns:p14="http://schemas.microsoft.com/office/powerpoint/2010/main" val="3656243417"/>
              </p:ext>
            </p:extLst>
          </p:nvPr>
        </p:nvGraphicFramePr>
        <p:xfrm>
          <a:off x="58486" y="2057400"/>
          <a:ext cx="7648452" cy="1944178"/>
        </p:xfrm>
        <a:graphic>
          <a:graphicData uri="http://schemas.openxmlformats.org/drawingml/2006/table">
            <a:tbl>
              <a:tblPr firstRow="1" firstCol="1" bandRow="1">
                <a:tableStyleId>{2D5ABB26-0587-4C30-8999-92F81FD0307C}</a:tableStyleId>
              </a:tblPr>
              <a:tblGrid>
                <a:gridCol w="802313">
                  <a:extLst>
                    <a:ext uri="{9D8B030D-6E8A-4147-A177-3AD203B41FA5}">
                      <a16:colId xmlns:a16="http://schemas.microsoft.com/office/drawing/2014/main" val="566515600"/>
                    </a:ext>
                  </a:extLst>
                </a:gridCol>
                <a:gridCol w="1111748">
                  <a:extLst>
                    <a:ext uri="{9D8B030D-6E8A-4147-A177-3AD203B41FA5}">
                      <a16:colId xmlns:a16="http://schemas.microsoft.com/office/drawing/2014/main" val="3955479678"/>
                    </a:ext>
                  </a:extLst>
                </a:gridCol>
                <a:gridCol w="1085523">
                  <a:extLst>
                    <a:ext uri="{9D8B030D-6E8A-4147-A177-3AD203B41FA5}">
                      <a16:colId xmlns:a16="http://schemas.microsoft.com/office/drawing/2014/main" val="3801051166"/>
                    </a:ext>
                  </a:extLst>
                </a:gridCol>
                <a:gridCol w="2458202">
                  <a:extLst>
                    <a:ext uri="{9D8B030D-6E8A-4147-A177-3AD203B41FA5}">
                      <a16:colId xmlns:a16="http://schemas.microsoft.com/office/drawing/2014/main" val="3568472245"/>
                    </a:ext>
                  </a:extLst>
                </a:gridCol>
                <a:gridCol w="749480">
                  <a:extLst>
                    <a:ext uri="{9D8B030D-6E8A-4147-A177-3AD203B41FA5}">
                      <a16:colId xmlns:a16="http://schemas.microsoft.com/office/drawing/2014/main" val="3238190938"/>
                    </a:ext>
                  </a:extLst>
                </a:gridCol>
                <a:gridCol w="1441186">
                  <a:extLst>
                    <a:ext uri="{9D8B030D-6E8A-4147-A177-3AD203B41FA5}">
                      <a16:colId xmlns:a16="http://schemas.microsoft.com/office/drawing/2014/main" val="2431973372"/>
                    </a:ext>
                  </a:extLst>
                </a:gridCol>
              </a:tblGrid>
              <a:tr h="723960">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EmpID</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Firstname</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Lastname</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Email</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Salary</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Shelter_Code</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3288324"/>
                  </a:ext>
                </a:extLst>
              </a:tr>
              <a:tr h="610109">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1</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Alex</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Chen</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achen@L1shelter.org</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4500</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L1</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84429413"/>
                  </a:ext>
                </a:extLst>
              </a:tr>
              <a:tr h="610109">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2</a:t>
                      </a: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Julia</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Mayer</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jmayer@L3shelter.org</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4800</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L3</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7729826"/>
                  </a:ext>
                </a:extLst>
              </a:tr>
            </a:tbl>
          </a:graphicData>
        </a:graphic>
      </p:graphicFrame>
      <p:sp>
        <p:nvSpPr>
          <p:cNvPr id="5" name="TextBox 4">
            <a:extLst>
              <a:ext uri="{FF2B5EF4-FFF2-40B4-BE49-F238E27FC236}">
                <a16:creationId xmlns:a16="http://schemas.microsoft.com/office/drawing/2014/main" id="{8BCAE311-2CD2-4D4E-8B21-3367DE4B365C}"/>
              </a:ext>
            </a:extLst>
          </p:cNvPr>
          <p:cNvSpPr txBox="1"/>
          <p:nvPr/>
        </p:nvSpPr>
        <p:spPr>
          <a:xfrm>
            <a:off x="923200" y="4605763"/>
            <a:ext cx="7774949" cy="830997"/>
          </a:xfrm>
          <a:prstGeom prst="rect">
            <a:avLst/>
          </a:prstGeom>
          <a:noFill/>
        </p:spPr>
        <p:txBody>
          <a:bodyPr wrap="none" rtlCol="0">
            <a:spAutoFit/>
          </a:bodyPr>
          <a:lstStyle/>
          <a:p>
            <a:r>
              <a:rPr lang="en-US"/>
              <a:t>Right-Click and select Clear, if the Action output window</a:t>
            </a:r>
          </a:p>
          <a:p>
            <a:r>
              <a:rPr lang="en-US"/>
              <a:t>gets too cluttered</a:t>
            </a:r>
          </a:p>
        </p:txBody>
      </p:sp>
    </p:spTree>
    <p:extLst>
      <p:ext uri="{BB962C8B-B14F-4D97-AF65-F5344CB8AC3E}">
        <p14:creationId xmlns:p14="http://schemas.microsoft.com/office/powerpoint/2010/main" val="35829509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749D13C1-647F-462A-B52B-CDF5589D17EA}"/>
              </a:ext>
            </a:extLst>
          </p:cNvPr>
          <p:cNvSpPr>
            <a:spLocks noChangeArrowheads="1"/>
          </p:cNvSpPr>
          <p:nvPr/>
        </p:nvSpPr>
        <p:spPr bwMode="auto">
          <a:xfrm>
            <a:off x="1143000" y="2590799"/>
            <a:ext cx="7010400" cy="2506663"/>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endParaRPr lang="en-US" altLang="en-US" sz="2400"/>
          </a:p>
        </p:txBody>
      </p:sp>
      <p:sp>
        <p:nvSpPr>
          <p:cNvPr id="8195" name="Rectangle 3">
            <a:extLst>
              <a:ext uri="{FF2B5EF4-FFF2-40B4-BE49-F238E27FC236}">
                <a16:creationId xmlns:a16="http://schemas.microsoft.com/office/drawing/2014/main" id="{C2E4CF2B-0E97-4B7D-9485-6A633658ACAE}"/>
              </a:ext>
            </a:extLst>
          </p:cNvPr>
          <p:cNvSpPr>
            <a:spLocks noGrp="1" noChangeArrowheads="1"/>
          </p:cNvSpPr>
          <p:nvPr>
            <p:ph type="title"/>
          </p:nvPr>
        </p:nvSpPr>
        <p:spPr/>
        <p:txBody>
          <a:bodyPr/>
          <a:lstStyle/>
          <a:p>
            <a:pPr eaLnBrk="1" hangingPunct="1"/>
            <a:r>
              <a:rPr lang="en-US" altLang="en-US"/>
              <a:t>UPDATE one or more records in a table</a:t>
            </a:r>
          </a:p>
        </p:txBody>
      </p:sp>
      <p:sp>
        <p:nvSpPr>
          <p:cNvPr id="230404" name="Rectangle 4">
            <a:extLst>
              <a:ext uri="{FF2B5EF4-FFF2-40B4-BE49-F238E27FC236}">
                <a16:creationId xmlns:a16="http://schemas.microsoft.com/office/drawing/2014/main" id="{F2AA4099-BCBB-489C-9A5A-8B97E6A43487}"/>
              </a:ext>
            </a:extLst>
          </p:cNvPr>
          <p:cNvSpPr>
            <a:spLocks noGrp="1" noChangeArrowheads="1"/>
          </p:cNvSpPr>
          <p:nvPr>
            <p:ph type="body" idx="1"/>
          </p:nvPr>
        </p:nvSpPr>
        <p:spPr>
          <a:xfrm>
            <a:off x="1219200" y="1981200"/>
            <a:ext cx="7772400" cy="4114800"/>
          </a:xfrm>
        </p:spPr>
        <p:txBody>
          <a:bodyPr/>
          <a:lstStyle/>
          <a:p>
            <a:pPr eaLnBrk="1" hangingPunct="1"/>
            <a:r>
              <a:rPr lang="en-US" altLang="en-US"/>
              <a:t>Using the </a:t>
            </a:r>
            <a:r>
              <a:rPr lang="en-US" altLang="en-US">
                <a:solidFill>
                  <a:schemeClr val="folHlink"/>
                </a:solidFill>
              </a:rPr>
              <a:t>UPDATE </a:t>
            </a:r>
            <a:r>
              <a:rPr lang="en-US" altLang="en-US"/>
              <a:t>command</a:t>
            </a:r>
          </a:p>
          <a:p>
            <a:pPr eaLnBrk="1" hangingPunct="1">
              <a:buNone/>
            </a:pPr>
            <a:r>
              <a:rPr lang="en-US"/>
              <a:t>UPDATE </a:t>
            </a:r>
            <a:r>
              <a:rPr lang="en-US" i="1"/>
              <a:t>table_name</a:t>
            </a:r>
            <a:br>
              <a:rPr lang="en-US"/>
            </a:br>
            <a:r>
              <a:rPr lang="en-US"/>
              <a:t>SET </a:t>
            </a:r>
            <a:r>
              <a:rPr lang="en-US" i="1"/>
              <a:t>column1 </a:t>
            </a:r>
            <a:r>
              <a:rPr lang="en-US"/>
              <a:t>=</a:t>
            </a:r>
            <a:r>
              <a:rPr lang="en-US" i="1"/>
              <a:t> value1,</a:t>
            </a:r>
          </a:p>
          <a:p>
            <a:pPr eaLnBrk="1" hangingPunct="1">
              <a:buNone/>
            </a:pPr>
            <a:r>
              <a:rPr lang="en-US" i="1"/>
              <a:t>   [column2 = value2] …</a:t>
            </a:r>
            <a:br>
              <a:rPr lang="en-US"/>
            </a:br>
            <a:r>
              <a:rPr lang="en-US"/>
              <a:t>[WHERE </a:t>
            </a:r>
            <a:r>
              <a:rPr lang="en-US" i="1"/>
              <a:t>condition]</a:t>
            </a:r>
            <a:r>
              <a:rPr lang="en-US"/>
              <a:t>;</a:t>
            </a:r>
            <a:endParaRPr lang="en-US" altLang="en-US"/>
          </a:p>
        </p:txBody>
      </p:sp>
    </p:spTree>
    <p:extLst>
      <p:ext uri="{BB962C8B-B14F-4D97-AF65-F5344CB8AC3E}">
        <p14:creationId xmlns:p14="http://schemas.microsoft.com/office/powerpoint/2010/main" val="2742308575"/>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30404">
                                            <p:txEl>
                                              <p:pRg st="0" end="0"/>
                                            </p:txEl>
                                          </p:spTgt>
                                        </p:tgtEl>
                                        <p:attrNameLst>
                                          <p:attrName>style.visibility</p:attrName>
                                        </p:attrNameLst>
                                      </p:cBhvr>
                                      <p:to>
                                        <p:strVal val="visible"/>
                                      </p:to>
                                    </p:set>
                                    <p:anim to="" calcmode="lin" valueType="num">
                                      <p:cBhvr>
                                        <p:cTn id="7" dur="1" fill="hold"/>
                                        <p:tgtEl>
                                          <p:spTgt spid="230404">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404"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0C777-5EF5-41E4-BADF-323B1E0270D3}"/>
              </a:ext>
            </a:extLst>
          </p:cNvPr>
          <p:cNvSpPr>
            <a:spLocks noGrp="1"/>
          </p:cNvSpPr>
          <p:nvPr>
            <p:ph type="title"/>
          </p:nvPr>
        </p:nvSpPr>
        <p:spPr/>
        <p:txBody>
          <a:bodyPr/>
          <a:lstStyle/>
          <a:p>
            <a:r>
              <a:rPr lang="en-US"/>
              <a:t>Data Definition Language</a:t>
            </a:r>
          </a:p>
        </p:txBody>
      </p:sp>
      <p:sp>
        <p:nvSpPr>
          <p:cNvPr id="3" name="Content Placeholder 2">
            <a:extLst>
              <a:ext uri="{FF2B5EF4-FFF2-40B4-BE49-F238E27FC236}">
                <a16:creationId xmlns:a16="http://schemas.microsoft.com/office/drawing/2014/main" id="{13C4B63C-93BB-4E81-A05A-C12DBD4CC6B3}"/>
              </a:ext>
            </a:extLst>
          </p:cNvPr>
          <p:cNvSpPr>
            <a:spLocks noGrp="1"/>
          </p:cNvSpPr>
          <p:nvPr>
            <p:ph idx="1"/>
          </p:nvPr>
        </p:nvSpPr>
        <p:spPr/>
        <p:txBody>
          <a:bodyPr/>
          <a:lstStyle/>
          <a:p>
            <a:pPr>
              <a:spcBef>
                <a:spcPct val="0"/>
              </a:spcBef>
              <a:buClrTx/>
            </a:pPr>
            <a:r>
              <a:rPr lang="en-US" altLang="en-US">
                <a:solidFill>
                  <a:schemeClr val="bg2"/>
                </a:solidFill>
              </a:rPr>
              <a:t>Used to build database objects</a:t>
            </a:r>
          </a:p>
          <a:p>
            <a:pPr>
              <a:spcBef>
                <a:spcPct val="0"/>
              </a:spcBef>
              <a:buClrTx/>
            </a:pPr>
            <a:endParaRPr lang="en-US" altLang="en-US">
              <a:solidFill>
                <a:schemeClr val="bg2"/>
              </a:solidFill>
            </a:endParaRPr>
          </a:p>
          <a:p>
            <a:pPr>
              <a:spcBef>
                <a:spcPct val="0"/>
              </a:spcBef>
              <a:buClrTx/>
            </a:pPr>
            <a:r>
              <a:rPr lang="en-US" altLang="en-US">
                <a:solidFill>
                  <a:schemeClr val="bg2"/>
                </a:solidFill>
              </a:rPr>
              <a:t>Defines the structure of the database</a:t>
            </a:r>
          </a:p>
          <a:p>
            <a:pPr>
              <a:spcBef>
                <a:spcPct val="0"/>
              </a:spcBef>
              <a:buClrTx/>
            </a:pPr>
            <a:endParaRPr lang="en-US">
              <a:solidFill>
                <a:schemeClr val="bg2"/>
              </a:solidFill>
            </a:endParaRPr>
          </a:p>
          <a:p>
            <a:pPr>
              <a:spcBef>
                <a:spcPct val="0"/>
              </a:spcBef>
              <a:buClrTx/>
            </a:pPr>
            <a:r>
              <a:rPr lang="en-US">
                <a:solidFill>
                  <a:schemeClr val="bg2"/>
                </a:solidFill>
              </a:rPr>
              <a:t>Create the tables</a:t>
            </a:r>
            <a:endParaRPr lang="en-US"/>
          </a:p>
        </p:txBody>
      </p:sp>
    </p:spTree>
    <p:extLst>
      <p:ext uri="{BB962C8B-B14F-4D97-AF65-F5344CB8AC3E}">
        <p14:creationId xmlns:p14="http://schemas.microsoft.com/office/powerpoint/2010/main" val="37024437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DBA18-3078-4CDE-AFF2-D8956827571C}"/>
              </a:ext>
            </a:extLst>
          </p:cNvPr>
          <p:cNvSpPr>
            <a:spLocks noGrp="1"/>
          </p:cNvSpPr>
          <p:nvPr>
            <p:ph type="title"/>
          </p:nvPr>
        </p:nvSpPr>
        <p:spPr>
          <a:xfrm>
            <a:off x="1150938" y="617538"/>
            <a:ext cx="7993062" cy="1143000"/>
          </a:xfrm>
        </p:spPr>
        <p:txBody>
          <a:bodyPr/>
          <a:lstStyle/>
          <a:p>
            <a:r>
              <a:rPr lang="en-US" sz="3200"/>
              <a:t>Enter and run this command in MySQL:</a:t>
            </a:r>
          </a:p>
        </p:txBody>
      </p:sp>
      <p:sp>
        <p:nvSpPr>
          <p:cNvPr id="3" name="Content Placeholder 2">
            <a:extLst>
              <a:ext uri="{FF2B5EF4-FFF2-40B4-BE49-F238E27FC236}">
                <a16:creationId xmlns:a16="http://schemas.microsoft.com/office/drawing/2014/main" id="{08CB1518-1581-4CC5-87C7-62137439C144}"/>
              </a:ext>
            </a:extLst>
          </p:cNvPr>
          <p:cNvSpPr>
            <a:spLocks noGrp="1"/>
          </p:cNvSpPr>
          <p:nvPr>
            <p:ph idx="1"/>
          </p:nvPr>
        </p:nvSpPr>
        <p:spPr>
          <a:xfrm>
            <a:off x="1467643" y="1983582"/>
            <a:ext cx="6400800" cy="1868487"/>
          </a:xfrm>
        </p:spPr>
        <p:txBody>
          <a:bodyPr/>
          <a:lstStyle/>
          <a:p>
            <a:pPr marL="0" indent="0">
              <a:buNone/>
            </a:pPr>
            <a:r>
              <a:rPr lang="en-US"/>
              <a:t>UPDATE employee</a:t>
            </a:r>
          </a:p>
          <a:p>
            <a:pPr marL="0" indent="0">
              <a:buNone/>
            </a:pPr>
            <a:r>
              <a:rPr lang="en-US"/>
              <a:t>SET emp_salary = 5200</a:t>
            </a:r>
          </a:p>
          <a:p>
            <a:pPr marL="0" indent="0">
              <a:buNone/>
            </a:pPr>
            <a:r>
              <a:rPr lang="en-US"/>
              <a:t>WHERE emp_ID = 1;</a:t>
            </a:r>
          </a:p>
        </p:txBody>
      </p:sp>
      <p:graphicFrame>
        <p:nvGraphicFramePr>
          <p:cNvPr id="4" name="Table 3">
            <a:extLst>
              <a:ext uri="{FF2B5EF4-FFF2-40B4-BE49-F238E27FC236}">
                <a16:creationId xmlns:a16="http://schemas.microsoft.com/office/drawing/2014/main" id="{980B94CA-AAAA-4A1B-B887-006FC454C508}"/>
              </a:ext>
            </a:extLst>
          </p:cNvPr>
          <p:cNvGraphicFramePr>
            <a:graphicFrameLocks noGrp="1"/>
          </p:cNvGraphicFramePr>
          <p:nvPr>
            <p:extLst>
              <p:ext uri="{D42A27DB-BD31-4B8C-83A1-F6EECF244321}">
                <p14:modId xmlns:p14="http://schemas.microsoft.com/office/powerpoint/2010/main" val="1254468162"/>
              </p:ext>
            </p:extLst>
          </p:nvPr>
        </p:nvGraphicFramePr>
        <p:xfrm>
          <a:off x="154530" y="4075113"/>
          <a:ext cx="9027027" cy="1334069"/>
        </p:xfrm>
        <a:graphic>
          <a:graphicData uri="http://schemas.openxmlformats.org/drawingml/2006/table">
            <a:tbl>
              <a:tblPr firstRow="1" firstCol="1" bandRow="1">
                <a:tableStyleId>{2D5ABB26-0587-4C30-8999-92F81FD0307C}</a:tableStyleId>
              </a:tblPr>
              <a:tblGrid>
                <a:gridCol w="802313">
                  <a:extLst>
                    <a:ext uri="{9D8B030D-6E8A-4147-A177-3AD203B41FA5}">
                      <a16:colId xmlns:a16="http://schemas.microsoft.com/office/drawing/2014/main" val="566515600"/>
                    </a:ext>
                  </a:extLst>
                </a:gridCol>
                <a:gridCol w="1111748">
                  <a:extLst>
                    <a:ext uri="{9D8B030D-6E8A-4147-A177-3AD203B41FA5}">
                      <a16:colId xmlns:a16="http://schemas.microsoft.com/office/drawing/2014/main" val="3955479678"/>
                    </a:ext>
                  </a:extLst>
                </a:gridCol>
                <a:gridCol w="1085523">
                  <a:extLst>
                    <a:ext uri="{9D8B030D-6E8A-4147-A177-3AD203B41FA5}">
                      <a16:colId xmlns:a16="http://schemas.microsoft.com/office/drawing/2014/main" val="3801051166"/>
                    </a:ext>
                  </a:extLst>
                </a:gridCol>
                <a:gridCol w="2458202">
                  <a:extLst>
                    <a:ext uri="{9D8B030D-6E8A-4147-A177-3AD203B41FA5}">
                      <a16:colId xmlns:a16="http://schemas.microsoft.com/office/drawing/2014/main" val="3568472245"/>
                    </a:ext>
                  </a:extLst>
                </a:gridCol>
                <a:gridCol w="749480">
                  <a:extLst>
                    <a:ext uri="{9D8B030D-6E8A-4147-A177-3AD203B41FA5}">
                      <a16:colId xmlns:a16="http://schemas.microsoft.com/office/drawing/2014/main" val="3238190938"/>
                    </a:ext>
                  </a:extLst>
                </a:gridCol>
                <a:gridCol w="1378575">
                  <a:extLst>
                    <a:ext uri="{9D8B030D-6E8A-4147-A177-3AD203B41FA5}">
                      <a16:colId xmlns:a16="http://schemas.microsoft.com/office/drawing/2014/main" val="3978247262"/>
                    </a:ext>
                  </a:extLst>
                </a:gridCol>
                <a:gridCol w="1441186">
                  <a:extLst>
                    <a:ext uri="{9D8B030D-6E8A-4147-A177-3AD203B41FA5}">
                      <a16:colId xmlns:a16="http://schemas.microsoft.com/office/drawing/2014/main" val="2431973372"/>
                    </a:ext>
                  </a:extLst>
                </a:gridCol>
              </a:tblGrid>
              <a:tr h="723960">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EmpID</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Firstname</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Lastname</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Email</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Salary</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DOB</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Shelter_Code</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3288324"/>
                  </a:ext>
                </a:extLst>
              </a:tr>
              <a:tr h="610109">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1</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Alex</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Chen</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achen@L1shelter.org</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4500</a:t>
                      </a:r>
                    </a:p>
                    <a:p>
                      <a:pPr marL="0" marR="0" algn="ctr">
                        <a:spcBef>
                          <a:spcPts val="0"/>
                        </a:spcBef>
                        <a:spcAft>
                          <a:spcPts val="0"/>
                        </a:spcAft>
                      </a:pPr>
                      <a:r>
                        <a:rPr lang="en-US" sz="18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5200</a:t>
                      </a:r>
                      <a:endParaRPr lang="en-US" sz="18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1994-05-09</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L1</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84429413"/>
                  </a:ext>
                </a:extLst>
              </a:tr>
            </a:tbl>
          </a:graphicData>
        </a:graphic>
      </p:graphicFrame>
      <p:cxnSp>
        <p:nvCxnSpPr>
          <p:cNvPr id="6" name="Straight Connector 5">
            <a:extLst>
              <a:ext uri="{FF2B5EF4-FFF2-40B4-BE49-F238E27FC236}">
                <a16:creationId xmlns:a16="http://schemas.microsoft.com/office/drawing/2014/main" id="{35D77AD9-64CA-453C-AF26-69E03988EA12}"/>
              </a:ext>
            </a:extLst>
          </p:cNvPr>
          <p:cNvCxnSpPr/>
          <p:nvPr/>
        </p:nvCxnSpPr>
        <p:spPr bwMode="auto">
          <a:xfrm flipV="1">
            <a:off x="5638800" y="4800600"/>
            <a:ext cx="609600" cy="304800"/>
          </a:xfrm>
          <a:prstGeom prst="line">
            <a:avLst/>
          </a:prstGeom>
          <a:ln>
            <a:solidFill>
              <a:srgbClr val="FF0000"/>
            </a:solidFill>
            <a:headEnd type="none" w="med" len="med"/>
            <a:tailEnd type="none" w="med" len="med"/>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049343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D67BD-C450-401D-BAB9-37F9B3AC6090}"/>
              </a:ext>
            </a:extLst>
          </p:cNvPr>
          <p:cNvSpPr>
            <a:spLocks noGrp="1"/>
          </p:cNvSpPr>
          <p:nvPr>
            <p:ph type="title"/>
          </p:nvPr>
        </p:nvSpPr>
        <p:spPr>
          <a:xfrm>
            <a:off x="1066800" y="304800"/>
            <a:ext cx="7793037" cy="1143000"/>
          </a:xfrm>
        </p:spPr>
        <p:txBody>
          <a:bodyPr/>
          <a:lstStyle/>
          <a:p>
            <a:r>
              <a:rPr lang="en-US"/>
              <a:t>Be careful with UPDATE </a:t>
            </a:r>
          </a:p>
        </p:txBody>
      </p:sp>
      <p:sp>
        <p:nvSpPr>
          <p:cNvPr id="3" name="Content Placeholder 2">
            <a:extLst>
              <a:ext uri="{FF2B5EF4-FFF2-40B4-BE49-F238E27FC236}">
                <a16:creationId xmlns:a16="http://schemas.microsoft.com/office/drawing/2014/main" id="{4D9734E2-35C8-44A0-BB35-DC992BCE8B5F}"/>
              </a:ext>
            </a:extLst>
          </p:cNvPr>
          <p:cNvSpPr>
            <a:spLocks noGrp="1"/>
          </p:cNvSpPr>
          <p:nvPr>
            <p:ph idx="1"/>
          </p:nvPr>
        </p:nvSpPr>
        <p:spPr>
          <a:xfrm>
            <a:off x="1313113" y="1676400"/>
            <a:ext cx="6611687" cy="2057400"/>
          </a:xfrm>
        </p:spPr>
        <p:txBody>
          <a:bodyPr/>
          <a:lstStyle/>
          <a:p>
            <a:r>
              <a:rPr lang="en-US" sz="2800"/>
              <a:t>If you omit the WHERE clause, </a:t>
            </a:r>
            <a:r>
              <a:rPr lang="en-US" sz="2800">
                <a:solidFill>
                  <a:srgbClr val="FF0000"/>
                </a:solidFill>
              </a:rPr>
              <a:t>all records in the table will be updated</a:t>
            </a:r>
          </a:p>
          <a:p>
            <a:pPr marL="0" indent="0">
              <a:buNone/>
            </a:pPr>
            <a:r>
              <a:rPr lang="en-US" sz="2800"/>
              <a:t>UPDATE employee</a:t>
            </a:r>
          </a:p>
          <a:p>
            <a:pPr marL="0" indent="0">
              <a:buNone/>
            </a:pPr>
            <a:r>
              <a:rPr lang="en-US" sz="2800"/>
              <a:t>SET emp_salary = 5200;</a:t>
            </a:r>
          </a:p>
          <a:p>
            <a:endParaRPr lang="en-US"/>
          </a:p>
        </p:txBody>
      </p:sp>
      <p:graphicFrame>
        <p:nvGraphicFramePr>
          <p:cNvPr id="5" name="Table 4">
            <a:extLst>
              <a:ext uri="{FF2B5EF4-FFF2-40B4-BE49-F238E27FC236}">
                <a16:creationId xmlns:a16="http://schemas.microsoft.com/office/drawing/2014/main" id="{BFB0A4EA-0B3E-422A-907D-BF5DA97905A0}"/>
              </a:ext>
            </a:extLst>
          </p:cNvPr>
          <p:cNvGraphicFramePr>
            <a:graphicFrameLocks noGrp="1"/>
          </p:cNvGraphicFramePr>
          <p:nvPr>
            <p:extLst>
              <p:ext uri="{D42A27DB-BD31-4B8C-83A1-F6EECF244321}">
                <p14:modId xmlns:p14="http://schemas.microsoft.com/office/powerpoint/2010/main" val="2263971311"/>
              </p:ext>
            </p:extLst>
          </p:nvPr>
        </p:nvGraphicFramePr>
        <p:xfrm>
          <a:off x="58486" y="3886200"/>
          <a:ext cx="9027027" cy="1944178"/>
        </p:xfrm>
        <a:graphic>
          <a:graphicData uri="http://schemas.openxmlformats.org/drawingml/2006/table">
            <a:tbl>
              <a:tblPr firstRow="1" firstCol="1" bandRow="1">
                <a:tableStyleId>{2D5ABB26-0587-4C30-8999-92F81FD0307C}</a:tableStyleId>
              </a:tblPr>
              <a:tblGrid>
                <a:gridCol w="802313">
                  <a:extLst>
                    <a:ext uri="{9D8B030D-6E8A-4147-A177-3AD203B41FA5}">
                      <a16:colId xmlns:a16="http://schemas.microsoft.com/office/drawing/2014/main" val="566515600"/>
                    </a:ext>
                  </a:extLst>
                </a:gridCol>
                <a:gridCol w="1111748">
                  <a:extLst>
                    <a:ext uri="{9D8B030D-6E8A-4147-A177-3AD203B41FA5}">
                      <a16:colId xmlns:a16="http://schemas.microsoft.com/office/drawing/2014/main" val="3955479678"/>
                    </a:ext>
                  </a:extLst>
                </a:gridCol>
                <a:gridCol w="1085523">
                  <a:extLst>
                    <a:ext uri="{9D8B030D-6E8A-4147-A177-3AD203B41FA5}">
                      <a16:colId xmlns:a16="http://schemas.microsoft.com/office/drawing/2014/main" val="3801051166"/>
                    </a:ext>
                  </a:extLst>
                </a:gridCol>
                <a:gridCol w="2458202">
                  <a:extLst>
                    <a:ext uri="{9D8B030D-6E8A-4147-A177-3AD203B41FA5}">
                      <a16:colId xmlns:a16="http://schemas.microsoft.com/office/drawing/2014/main" val="3568472245"/>
                    </a:ext>
                  </a:extLst>
                </a:gridCol>
                <a:gridCol w="749480">
                  <a:extLst>
                    <a:ext uri="{9D8B030D-6E8A-4147-A177-3AD203B41FA5}">
                      <a16:colId xmlns:a16="http://schemas.microsoft.com/office/drawing/2014/main" val="3238190938"/>
                    </a:ext>
                  </a:extLst>
                </a:gridCol>
                <a:gridCol w="1378575">
                  <a:extLst>
                    <a:ext uri="{9D8B030D-6E8A-4147-A177-3AD203B41FA5}">
                      <a16:colId xmlns:a16="http://schemas.microsoft.com/office/drawing/2014/main" val="3978247262"/>
                    </a:ext>
                  </a:extLst>
                </a:gridCol>
                <a:gridCol w="1441186">
                  <a:extLst>
                    <a:ext uri="{9D8B030D-6E8A-4147-A177-3AD203B41FA5}">
                      <a16:colId xmlns:a16="http://schemas.microsoft.com/office/drawing/2014/main" val="2431973372"/>
                    </a:ext>
                  </a:extLst>
                </a:gridCol>
              </a:tblGrid>
              <a:tr h="723960">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EmpID</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Firstname</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Lastname</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Email</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Salary</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DOB</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Shelter_Code</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3288324"/>
                  </a:ext>
                </a:extLst>
              </a:tr>
              <a:tr h="610109">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1</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Alex</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Chen</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achen@L1shelter.org</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4500</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5200</a:t>
                      </a: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1994-05-09</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L1</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84429413"/>
                  </a:ext>
                </a:extLst>
              </a:tr>
              <a:tr h="610109">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2</a:t>
                      </a: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Julia</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Mayer</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jmayer@L3shelter.org</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4800</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5200</a:t>
                      </a: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1990-09-28</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L3</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7729826"/>
                  </a:ext>
                </a:extLst>
              </a:tr>
            </a:tbl>
          </a:graphicData>
        </a:graphic>
      </p:graphicFrame>
      <p:cxnSp>
        <p:nvCxnSpPr>
          <p:cNvPr id="8" name="Straight Connector 7">
            <a:extLst>
              <a:ext uri="{FF2B5EF4-FFF2-40B4-BE49-F238E27FC236}">
                <a16:creationId xmlns:a16="http://schemas.microsoft.com/office/drawing/2014/main" id="{E299B569-A1EC-4FEB-80E7-588C496DAEF9}"/>
              </a:ext>
            </a:extLst>
          </p:cNvPr>
          <p:cNvCxnSpPr/>
          <p:nvPr/>
        </p:nvCxnSpPr>
        <p:spPr bwMode="auto">
          <a:xfrm flipV="1">
            <a:off x="5562600" y="4553489"/>
            <a:ext cx="609600" cy="304800"/>
          </a:xfrm>
          <a:prstGeom prst="line">
            <a:avLst/>
          </a:prstGeom>
          <a:ln>
            <a:solidFill>
              <a:srgbClr val="FF0000"/>
            </a:solidFill>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9" name="Straight Connector 8">
            <a:extLst>
              <a:ext uri="{FF2B5EF4-FFF2-40B4-BE49-F238E27FC236}">
                <a16:creationId xmlns:a16="http://schemas.microsoft.com/office/drawing/2014/main" id="{6DB40883-7FD8-4766-A80B-76F242966B45}"/>
              </a:ext>
            </a:extLst>
          </p:cNvPr>
          <p:cNvCxnSpPr/>
          <p:nvPr/>
        </p:nvCxnSpPr>
        <p:spPr bwMode="auto">
          <a:xfrm flipV="1">
            <a:off x="5562600" y="5220778"/>
            <a:ext cx="609600" cy="304800"/>
          </a:xfrm>
          <a:prstGeom prst="line">
            <a:avLst/>
          </a:prstGeom>
          <a:ln>
            <a:solidFill>
              <a:srgbClr val="FF0000"/>
            </a:solidFill>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0" name="Speech Bubble: Rectangle with Corners Rounded 9">
            <a:extLst>
              <a:ext uri="{FF2B5EF4-FFF2-40B4-BE49-F238E27FC236}">
                <a16:creationId xmlns:a16="http://schemas.microsoft.com/office/drawing/2014/main" id="{ACEBE362-1FC1-4F4B-BB48-2F361281D1C6}"/>
              </a:ext>
            </a:extLst>
          </p:cNvPr>
          <p:cNvSpPr/>
          <p:nvPr/>
        </p:nvSpPr>
        <p:spPr bwMode="auto">
          <a:xfrm>
            <a:off x="6202695" y="2705100"/>
            <a:ext cx="2209800" cy="914400"/>
          </a:xfrm>
          <a:prstGeom prst="wedgeRoundRectCallout">
            <a:avLst>
              <a:gd name="adj1" fmla="val -93458"/>
              <a:gd name="adj2" fmla="val -8929"/>
              <a:gd name="adj3" fmla="val 16667"/>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ahoma" charset="0"/>
              </a:rPr>
              <a:t>Don’t actually</a:t>
            </a:r>
          </a:p>
          <a:p>
            <a:pPr marL="0" marR="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ahoma" charset="0"/>
              </a:rPr>
              <a:t>run this</a:t>
            </a:r>
          </a:p>
        </p:txBody>
      </p:sp>
    </p:spTree>
    <p:extLst>
      <p:ext uri="{BB962C8B-B14F-4D97-AF65-F5344CB8AC3E}">
        <p14:creationId xmlns:p14="http://schemas.microsoft.com/office/powerpoint/2010/main" val="15657108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749D13C1-647F-462A-B52B-CDF5589D17EA}"/>
              </a:ext>
            </a:extLst>
          </p:cNvPr>
          <p:cNvSpPr>
            <a:spLocks noChangeArrowheads="1"/>
          </p:cNvSpPr>
          <p:nvPr/>
        </p:nvSpPr>
        <p:spPr bwMode="auto">
          <a:xfrm>
            <a:off x="1143000" y="2590799"/>
            <a:ext cx="6172200" cy="1295401"/>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endParaRPr lang="en-US" altLang="en-US" sz="2400"/>
          </a:p>
        </p:txBody>
      </p:sp>
      <p:sp>
        <p:nvSpPr>
          <p:cNvPr id="8195" name="Rectangle 3">
            <a:extLst>
              <a:ext uri="{FF2B5EF4-FFF2-40B4-BE49-F238E27FC236}">
                <a16:creationId xmlns:a16="http://schemas.microsoft.com/office/drawing/2014/main" id="{C2E4CF2B-0E97-4B7D-9485-6A633658ACAE}"/>
              </a:ext>
            </a:extLst>
          </p:cNvPr>
          <p:cNvSpPr>
            <a:spLocks noGrp="1" noChangeArrowheads="1"/>
          </p:cNvSpPr>
          <p:nvPr>
            <p:ph type="title"/>
          </p:nvPr>
        </p:nvSpPr>
        <p:spPr/>
        <p:txBody>
          <a:bodyPr/>
          <a:lstStyle/>
          <a:p>
            <a:pPr eaLnBrk="1" hangingPunct="1"/>
            <a:r>
              <a:rPr lang="en-US" altLang="en-US"/>
              <a:t>DELETE one or more records in a table</a:t>
            </a:r>
          </a:p>
        </p:txBody>
      </p:sp>
      <p:sp>
        <p:nvSpPr>
          <p:cNvPr id="230404" name="Rectangle 4">
            <a:extLst>
              <a:ext uri="{FF2B5EF4-FFF2-40B4-BE49-F238E27FC236}">
                <a16:creationId xmlns:a16="http://schemas.microsoft.com/office/drawing/2014/main" id="{F2AA4099-BCBB-489C-9A5A-8B97E6A43487}"/>
              </a:ext>
            </a:extLst>
          </p:cNvPr>
          <p:cNvSpPr>
            <a:spLocks noGrp="1" noChangeArrowheads="1"/>
          </p:cNvSpPr>
          <p:nvPr>
            <p:ph type="body" idx="1"/>
          </p:nvPr>
        </p:nvSpPr>
        <p:spPr>
          <a:xfrm>
            <a:off x="1219200" y="1981200"/>
            <a:ext cx="7772400" cy="4114800"/>
          </a:xfrm>
        </p:spPr>
        <p:txBody>
          <a:bodyPr/>
          <a:lstStyle/>
          <a:p>
            <a:pPr eaLnBrk="1" hangingPunct="1"/>
            <a:r>
              <a:rPr lang="en-US" altLang="en-US"/>
              <a:t>Using the </a:t>
            </a:r>
            <a:r>
              <a:rPr lang="en-US" altLang="en-US">
                <a:solidFill>
                  <a:schemeClr val="folHlink"/>
                </a:solidFill>
              </a:rPr>
              <a:t>DELETE </a:t>
            </a:r>
            <a:r>
              <a:rPr lang="en-US" altLang="en-US"/>
              <a:t>command</a:t>
            </a:r>
          </a:p>
          <a:p>
            <a:pPr eaLnBrk="1" hangingPunct="1">
              <a:buNone/>
            </a:pPr>
            <a:r>
              <a:rPr lang="en-US"/>
              <a:t>DELETE FROM </a:t>
            </a:r>
            <a:r>
              <a:rPr lang="en-US" i="1"/>
              <a:t>table_name</a:t>
            </a:r>
            <a:br>
              <a:rPr lang="en-US"/>
            </a:br>
            <a:r>
              <a:rPr lang="en-US"/>
              <a:t>[WHERE </a:t>
            </a:r>
            <a:r>
              <a:rPr lang="en-US" i="1"/>
              <a:t>condition]</a:t>
            </a:r>
            <a:r>
              <a:rPr lang="en-US"/>
              <a:t>;</a:t>
            </a:r>
            <a:endParaRPr lang="en-US" altLang="en-US"/>
          </a:p>
        </p:txBody>
      </p:sp>
      <p:sp>
        <p:nvSpPr>
          <p:cNvPr id="5" name="Content Placeholder 2">
            <a:extLst>
              <a:ext uri="{FF2B5EF4-FFF2-40B4-BE49-F238E27FC236}">
                <a16:creationId xmlns:a16="http://schemas.microsoft.com/office/drawing/2014/main" id="{1FDDABDB-D1AC-4ACF-BE53-9C9964AF7738}"/>
              </a:ext>
            </a:extLst>
          </p:cNvPr>
          <p:cNvSpPr txBox="1">
            <a:spLocks/>
          </p:cNvSpPr>
          <p:nvPr/>
        </p:nvSpPr>
        <p:spPr bwMode="auto">
          <a:xfrm>
            <a:off x="457200" y="4343400"/>
            <a:ext cx="7772400" cy="118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a:lstStyle>
          <a:p>
            <a:r>
              <a:rPr lang="en-US" kern="0"/>
              <a:t>Be careful with DELETE because it’s not possible to restore it (without a backup)</a:t>
            </a:r>
          </a:p>
        </p:txBody>
      </p:sp>
    </p:spTree>
    <p:extLst>
      <p:ext uri="{BB962C8B-B14F-4D97-AF65-F5344CB8AC3E}">
        <p14:creationId xmlns:p14="http://schemas.microsoft.com/office/powerpoint/2010/main" val="2114658193"/>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30404">
                                            <p:txEl>
                                              <p:pRg st="0" end="0"/>
                                            </p:txEl>
                                          </p:spTgt>
                                        </p:tgtEl>
                                        <p:attrNameLst>
                                          <p:attrName>style.visibility</p:attrName>
                                        </p:attrNameLst>
                                      </p:cBhvr>
                                      <p:to>
                                        <p:strVal val="visible"/>
                                      </p:to>
                                    </p:set>
                                    <p:anim to="" calcmode="lin" valueType="num">
                                      <p:cBhvr>
                                        <p:cTn id="7" dur="1" fill="hold"/>
                                        <p:tgtEl>
                                          <p:spTgt spid="230404">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404"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2932D935-2E8A-4D27-BA26-9E99F79E75AC}"/>
              </a:ext>
            </a:extLst>
          </p:cNvPr>
          <p:cNvSpPr>
            <a:spLocks noGrp="1"/>
          </p:cNvSpPr>
          <p:nvPr>
            <p:ph type="title"/>
          </p:nvPr>
        </p:nvSpPr>
        <p:spPr/>
        <p:txBody>
          <a:bodyPr/>
          <a:lstStyle/>
          <a:p>
            <a:r>
              <a:rPr lang="en-US" altLang="en-US"/>
              <a:t>DELETE a row from Shelter:</a:t>
            </a:r>
          </a:p>
        </p:txBody>
      </p:sp>
      <p:graphicFrame>
        <p:nvGraphicFramePr>
          <p:cNvPr id="4" name="Table 3">
            <a:extLst>
              <a:ext uri="{FF2B5EF4-FFF2-40B4-BE49-F238E27FC236}">
                <a16:creationId xmlns:a16="http://schemas.microsoft.com/office/drawing/2014/main" id="{DA732102-134F-4C7E-B1B7-00BDB0D4855C}"/>
              </a:ext>
            </a:extLst>
          </p:cNvPr>
          <p:cNvGraphicFramePr>
            <a:graphicFrameLocks noGrp="1"/>
          </p:cNvGraphicFramePr>
          <p:nvPr>
            <p:extLst>
              <p:ext uri="{D42A27DB-BD31-4B8C-83A1-F6EECF244321}">
                <p14:modId xmlns:p14="http://schemas.microsoft.com/office/powerpoint/2010/main" val="2097960694"/>
              </p:ext>
            </p:extLst>
          </p:nvPr>
        </p:nvGraphicFramePr>
        <p:xfrm>
          <a:off x="838200" y="3429000"/>
          <a:ext cx="8001001" cy="2554287"/>
        </p:xfrm>
        <a:graphic>
          <a:graphicData uri="http://schemas.openxmlformats.org/drawingml/2006/table">
            <a:tbl>
              <a:tblPr firstRow="1" firstCol="1" bandRow="1">
                <a:tableStyleId>{2D5ABB26-0587-4C30-8999-92F81FD0307C}</a:tableStyleId>
              </a:tblPr>
              <a:tblGrid>
                <a:gridCol w="976691">
                  <a:extLst>
                    <a:ext uri="{9D8B030D-6E8A-4147-A177-3AD203B41FA5}">
                      <a16:colId xmlns:a16="http://schemas.microsoft.com/office/drawing/2014/main" val="566515600"/>
                    </a:ext>
                  </a:extLst>
                </a:gridCol>
                <a:gridCol w="2472144">
                  <a:extLst>
                    <a:ext uri="{9D8B030D-6E8A-4147-A177-3AD203B41FA5}">
                      <a16:colId xmlns:a16="http://schemas.microsoft.com/office/drawing/2014/main" val="3955479678"/>
                    </a:ext>
                  </a:extLst>
                </a:gridCol>
                <a:gridCol w="1693046">
                  <a:extLst>
                    <a:ext uri="{9D8B030D-6E8A-4147-A177-3AD203B41FA5}">
                      <a16:colId xmlns:a16="http://schemas.microsoft.com/office/drawing/2014/main" val="3801051166"/>
                    </a:ext>
                  </a:extLst>
                </a:gridCol>
                <a:gridCol w="1429560">
                  <a:extLst>
                    <a:ext uri="{9D8B030D-6E8A-4147-A177-3AD203B41FA5}">
                      <a16:colId xmlns:a16="http://schemas.microsoft.com/office/drawing/2014/main" val="3568472245"/>
                    </a:ext>
                  </a:extLst>
                </a:gridCol>
                <a:gridCol w="1429560">
                  <a:extLst>
                    <a:ext uri="{9D8B030D-6E8A-4147-A177-3AD203B41FA5}">
                      <a16:colId xmlns:a16="http://schemas.microsoft.com/office/drawing/2014/main" val="3238190938"/>
                    </a:ext>
                  </a:extLst>
                </a:gridCol>
              </a:tblGrid>
              <a:tr h="723960">
                <a:tc>
                  <a:txBody>
                    <a:bodyPr/>
                    <a:lstStyle/>
                    <a:p>
                      <a:pPr marL="0" marR="0">
                        <a:spcBef>
                          <a:spcPts val="0"/>
                        </a:spcBef>
                        <a:spcAft>
                          <a:spcPts val="0"/>
                        </a:spcAft>
                      </a:pPr>
                      <a:r>
                        <a:rPr lang="en-US" sz="2000" dirty="0" err="1">
                          <a:effectLst/>
                          <a:latin typeface="Calibri" panose="020F0502020204030204" pitchFamily="34" charset="0"/>
                          <a:ea typeface="Times New Roman" panose="02020603050405020304" pitchFamily="18" charset="0"/>
                          <a:cs typeface="Calibri" panose="020F0502020204030204" pitchFamily="34" charset="0"/>
                        </a:rPr>
                        <a:t>Shelter_code</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2000" dirty="0" err="1">
                          <a:effectLst/>
                          <a:latin typeface="Calibri" panose="020F0502020204030204" pitchFamily="34" charset="0"/>
                          <a:ea typeface="Times New Roman" panose="02020603050405020304" pitchFamily="18" charset="0"/>
                          <a:cs typeface="Calibri" panose="020F0502020204030204" pitchFamily="34" charset="0"/>
                        </a:rPr>
                        <a:t>Shelter</a:t>
                      </a:r>
                      <a:r>
                        <a:rPr lang="en-US" sz="2000" err="1">
                          <a:effectLst/>
                          <a:latin typeface="Calibri" panose="020F0502020204030204" pitchFamily="34" charset="0"/>
                          <a:ea typeface="Times New Roman" panose="02020603050405020304" pitchFamily="18" charset="0"/>
                          <a:cs typeface="Calibri" panose="020F0502020204030204" pitchFamily="34" charset="0"/>
                        </a:rPr>
                        <a:t>_</a:t>
                      </a:r>
                      <a:r>
                        <a:rPr lang="en-US" sz="2000">
                          <a:effectLst/>
                          <a:latin typeface="Calibri" panose="020F0502020204030204" pitchFamily="34" charset="0"/>
                          <a:ea typeface="Times New Roman" panose="02020603050405020304" pitchFamily="18" charset="0"/>
                          <a:cs typeface="Calibri" panose="020F0502020204030204" pitchFamily="34" charset="0"/>
                        </a:rPr>
                        <a:t>street_addr</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2000" dirty="0" err="1">
                          <a:effectLst/>
                          <a:latin typeface="Calibri" panose="020F0502020204030204" pitchFamily="34" charset="0"/>
                          <a:ea typeface="Times New Roman" panose="02020603050405020304" pitchFamily="18" charset="0"/>
                          <a:cs typeface="Calibri" panose="020F0502020204030204" pitchFamily="34" charset="0"/>
                        </a:rPr>
                        <a:t>Shelter_phone</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a:effectLst/>
                          <a:latin typeface="Calibri" panose="020F0502020204030204" pitchFamily="34" charset="0"/>
                          <a:ea typeface="Times New Roman" panose="02020603050405020304" pitchFamily="18" charset="0"/>
                          <a:cs typeface="Calibri" panose="020F0502020204030204" pitchFamily="34" charset="0"/>
                        </a:rPr>
                        <a:t>Num_emps</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a:effectLst/>
                          <a:latin typeface="Calibri" panose="020F0502020204030204" pitchFamily="34" charset="0"/>
                          <a:ea typeface="Times New Roman" panose="02020603050405020304" pitchFamily="18" charset="0"/>
                          <a:cs typeface="Calibri" panose="020F0502020204030204" pitchFamily="34" charset="0"/>
                        </a:rPr>
                        <a:t>Shelter_</a:t>
                      </a:r>
                      <a:br>
                        <a:rPr lang="en-US" sz="2000">
                          <a:effectLst/>
                          <a:latin typeface="Calibri" panose="020F0502020204030204" pitchFamily="34" charset="0"/>
                          <a:ea typeface="Times New Roman" panose="02020603050405020304" pitchFamily="18" charset="0"/>
                          <a:cs typeface="Calibri" panose="020F0502020204030204" pitchFamily="34" charset="0"/>
                        </a:rPr>
                      </a:br>
                      <a:r>
                        <a:rPr lang="en-US" sz="2000">
                          <a:effectLst/>
                          <a:latin typeface="Calibri" panose="020F0502020204030204" pitchFamily="34" charset="0"/>
                          <a:ea typeface="Times New Roman" panose="02020603050405020304" pitchFamily="18" charset="0"/>
                          <a:cs typeface="Calibri" panose="020F0502020204030204" pitchFamily="34" charset="0"/>
                        </a:rPr>
                        <a:t>budget</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3288324"/>
                  </a:ext>
                </a:extLst>
              </a:tr>
              <a:tr h="610109">
                <a:tc>
                  <a:txBody>
                    <a:bodyPr/>
                    <a:lstStyle/>
                    <a:p>
                      <a:pPr marL="0" marR="0">
                        <a:spcBef>
                          <a:spcPts val="0"/>
                        </a:spcBef>
                        <a:spcAft>
                          <a:spcPts val="0"/>
                        </a:spcAft>
                      </a:pPr>
                      <a:r>
                        <a:rPr lang="en-US" sz="2000" dirty="0">
                          <a:effectLst/>
                          <a:latin typeface="Calibri" panose="020F0502020204030204" pitchFamily="34" charset="0"/>
                          <a:cs typeface="Calibri" panose="020F0502020204030204" pitchFamily="34" charset="0"/>
                        </a:rPr>
                        <a:t>L1</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2000" dirty="0">
                          <a:effectLst/>
                          <a:latin typeface="Calibri" panose="020F0502020204030204" pitchFamily="34" charset="0"/>
                          <a:cs typeface="Calibri" panose="020F0502020204030204" pitchFamily="34" charset="0"/>
                        </a:rPr>
                        <a:t>155 Union Avenue</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Calibri" panose="020F0502020204030204" pitchFamily="34" charset="0"/>
                          <a:ea typeface="Times New Roman" panose="02020603050405020304" pitchFamily="18" charset="0"/>
                          <a:cs typeface="Calibri" panose="020F0502020204030204" pitchFamily="34" charset="0"/>
                        </a:rPr>
                        <a:t>6</a:t>
                      </a: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a:effectLst/>
                          <a:latin typeface="Calibri" panose="020F0502020204030204" pitchFamily="34" charset="0"/>
                          <a:ea typeface="Times New Roman" panose="02020603050405020304" pitchFamily="18" charset="0"/>
                          <a:cs typeface="Calibri" panose="020F0502020204030204" pitchFamily="34" charset="0"/>
                        </a:rPr>
                        <a:t>424250.00</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84429413"/>
                  </a:ext>
                </a:extLst>
              </a:tr>
              <a:tr h="610109">
                <a:tc>
                  <a:txBody>
                    <a:bodyPr/>
                    <a:lstStyle/>
                    <a:p>
                      <a:pPr marL="0" marR="0">
                        <a:spcBef>
                          <a:spcPts val="0"/>
                        </a:spcBef>
                        <a:spcAft>
                          <a:spcPts val="0"/>
                        </a:spcAft>
                      </a:pPr>
                      <a:r>
                        <a:rPr lang="en-US" sz="2000">
                          <a:effectLst/>
                          <a:latin typeface="Calibri" panose="020F0502020204030204" pitchFamily="34" charset="0"/>
                          <a:cs typeface="Calibri" panose="020F0502020204030204" pitchFamily="34" charset="0"/>
                        </a:rPr>
                        <a:t>L2</a:t>
                      </a:r>
                      <a:endParaRPr lang="en-US" sz="200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2000" dirty="0">
                          <a:effectLst/>
                          <a:latin typeface="Calibri" panose="020F0502020204030204" pitchFamily="34" charset="0"/>
                          <a:cs typeface="Calibri" panose="020F0502020204030204" pitchFamily="34" charset="0"/>
                        </a:rPr>
                        <a:t>3030 North 2nd Street</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2000" dirty="0">
                          <a:effectLst/>
                          <a:latin typeface="Calibri" panose="020F0502020204030204" pitchFamily="34" charset="0"/>
                          <a:cs typeface="Calibri" panose="020F0502020204030204" pitchFamily="34" charset="0"/>
                        </a:rPr>
                        <a:t>4045258812</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Calibri" panose="020F0502020204030204" pitchFamily="34" charset="0"/>
                          <a:ea typeface="Times New Roman" panose="02020603050405020304" pitchFamily="18" charset="0"/>
                          <a:cs typeface="Calibri" panose="020F0502020204030204" pitchFamily="34" charset="0"/>
                        </a:rPr>
                        <a:t>5</a:t>
                      </a: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a:effectLst/>
                          <a:latin typeface="Calibri" panose="020F0502020204030204" pitchFamily="34" charset="0"/>
                          <a:ea typeface="Times New Roman" panose="02020603050405020304" pitchFamily="18" charset="0"/>
                          <a:cs typeface="Calibri" panose="020F0502020204030204" pitchFamily="34" charset="0"/>
                        </a:rPr>
                        <a:t>356210.00</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7729826"/>
                  </a:ext>
                </a:extLst>
              </a:tr>
              <a:tr h="610109">
                <a:tc>
                  <a:txBody>
                    <a:bodyPr/>
                    <a:lstStyle/>
                    <a:p>
                      <a:pPr marL="0" marR="0">
                        <a:spcBef>
                          <a:spcPts val="0"/>
                        </a:spcBef>
                        <a:spcAft>
                          <a:spcPts val="0"/>
                        </a:spcAft>
                      </a:pPr>
                      <a:r>
                        <a:rPr lang="en-US" sz="2000" dirty="0">
                          <a:effectLst/>
                          <a:latin typeface="Calibri" panose="020F0502020204030204" pitchFamily="34" charset="0"/>
                          <a:cs typeface="Calibri" panose="020F0502020204030204" pitchFamily="34" charset="0"/>
                        </a:rPr>
                        <a:t>L3</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cs typeface="Calibri" panose="020F0502020204030204" pitchFamily="34" charset="0"/>
                        </a:rPr>
                        <a:t>837 Monroe Avenue</a:t>
                      </a:r>
                      <a:endParaRPr lang="en-US" sz="200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cs typeface="Calibri" panose="020F0502020204030204" pitchFamily="34" charset="0"/>
                        </a:rPr>
                        <a:t>6785783000</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dirty="0">
                          <a:effectLst/>
                          <a:latin typeface="Calibri" panose="020F0502020204030204" pitchFamily="34" charset="0"/>
                          <a:ea typeface="Times New Roman" panose="02020603050405020304" pitchFamily="18" charset="0"/>
                          <a:cs typeface="Calibri" panose="020F0502020204030204" pitchFamily="34" charset="0"/>
                        </a:rPr>
                        <a:t>3</a:t>
                      </a: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89318331"/>
                  </a:ext>
                </a:extLst>
              </a:tr>
            </a:tbl>
          </a:graphicData>
        </a:graphic>
      </p:graphicFrame>
      <p:sp>
        <p:nvSpPr>
          <p:cNvPr id="6" name="Content Placeholder 2">
            <a:extLst>
              <a:ext uri="{FF2B5EF4-FFF2-40B4-BE49-F238E27FC236}">
                <a16:creationId xmlns:a16="http://schemas.microsoft.com/office/drawing/2014/main" id="{53BC6BBB-13ED-4AA0-8FB6-0387E3686AC3}"/>
              </a:ext>
            </a:extLst>
          </p:cNvPr>
          <p:cNvSpPr>
            <a:spLocks noGrp="1"/>
          </p:cNvSpPr>
          <p:nvPr>
            <p:ph idx="1"/>
          </p:nvPr>
        </p:nvSpPr>
        <p:spPr>
          <a:xfrm>
            <a:off x="914400" y="1791640"/>
            <a:ext cx="6400800" cy="1868487"/>
          </a:xfrm>
        </p:spPr>
        <p:txBody>
          <a:bodyPr/>
          <a:lstStyle/>
          <a:p>
            <a:pPr marL="0" indent="0">
              <a:buNone/>
            </a:pPr>
            <a:r>
              <a:rPr lang="en-US"/>
              <a:t>DELETE FROM shelter</a:t>
            </a:r>
          </a:p>
          <a:p>
            <a:pPr marL="0" indent="0">
              <a:buNone/>
            </a:pPr>
            <a:r>
              <a:rPr lang="en-US"/>
              <a:t>WHERE shelter_code = ‘L1’;</a:t>
            </a:r>
          </a:p>
        </p:txBody>
      </p:sp>
      <p:cxnSp>
        <p:nvCxnSpPr>
          <p:cNvPr id="7" name="Straight Connector 6">
            <a:extLst>
              <a:ext uri="{FF2B5EF4-FFF2-40B4-BE49-F238E27FC236}">
                <a16:creationId xmlns:a16="http://schemas.microsoft.com/office/drawing/2014/main" id="{292265F9-E528-4ACB-A639-26FA6138EC71}"/>
              </a:ext>
            </a:extLst>
          </p:cNvPr>
          <p:cNvCxnSpPr>
            <a:cxnSpLocks/>
          </p:cNvCxnSpPr>
          <p:nvPr/>
        </p:nvCxnSpPr>
        <p:spPr bwMode="auto">
          <a:xfrm>
            <a:off x="609600" y="4343400"/>
            <a:ext cx="8229601" cy="0"/>
          </a:xfrm>
          <a:prstGeom prst="line">
            <a:avLst/>
          </a:prstGeom>
          <a:ln>
            <a:solidFill>
              <a:srgbClr val="FF0000"/>
            </a:solidFill>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8" name="Speech Bubble: Rectangle with Corners Rounded 7">
            <a:extLst>
              <a:ext uri="{FF2B5EF4-FFF2-40B4-BE49-F238E27FC236}">
                <a16:creationId xmlns:a16="http://schemas.microsoft.com/office/drawing/2014/main" id="{C3698696-A1EB-4202-BE6E-7785B01A48CD}"/>
              </a:ext>
            </a:extLst>
          </p:cNvPr>
          <p:cNvSpPr/>
          <p:nvPr/>
        </p:nvSpPr>
        <p:spPr bwMode="auto">
          <a:xfrm>
            <a:off x="6477000" y="1986611"/>
            <a:ext cx="2209800" cy="914400"/>
          </a:xfrm>
          <a:prstGeom prst="wedgeRoundRectCallout">
            <a:avLst>
              <a:gd name="adj1" fmla="val -63057"/>
              <a:gd name="adj2" fmla="val -22194"/>
              <a:gd name="adj3" fmla="val 16667"/>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ahoma" charset="0"/>
              </a:rPr>
              <a:t>Don’t actually</a:t>
            </a:r>
          </a:p>
          <a:p>
            <a:pPr marL="0" marR="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ahoma" charset="0"/>
              </a:rPr>
              <a:t>run this</a:t>
            </a:r>
          </a:p>
        </p:txBody>
      </p:sp>
    </p:spTree>
    <p:extLst>
      <p:ext uri="{BB962C8B-B14F-4D97-AF65-F5344CB8AC3E}">
        <p14:creationId xmlns:p14="http://schemas.microsoft.com/office/powerpoint/2010/main" val="240377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D67BD-C450-401D-BAB9-37F9B3AC6090}"/>
              </a:ext>
            </a:extLst>
          </p:cNvPr>
          <p:cNvSpPr>
            <a:spLocks noGrp="1"/>
          </p:cNvSpPr>
          <p:nvPr>
            <p:ph type="title"/>
          </p:nvPr>
        </p:nvSpPr>
        <p:spPr>
          <a:xfrm>
            <a:off x="1066800" y="304800"/>
            <a:ext cx="7793037" cy="1143000"/>
          </a:xfrm>
        </p:spPr>
        <p:txBody>
          <a:bodyPr/>
          <a:lstStyle/>
          <a:p>
            <a:r>
              <a:rPr lang="en-US"/>
              <a:t>Be careful with DELETE </a:t>
            </a:r>
          </a:p>
        </p:txBody>
      </p:sp>
      <p:sp>
        <p:nvSpPr>
          <p:cNvPr id="3" name="Content Placeholder 2">
            <a:extLst>
              <a:ext uri="{FF2B5EF4-FFF2-40B4-BE49-F238E27FC236}">
                <a16:creationId xmlns:a16="http://schemas.microsoft.com/office/drawing/2014/main" id="{4D9734E2-35C8-44A0-BB35-DC992BCE8B5F}"/>
              </a:ext>
            </a:extLst>
          </p:cNvPr>
          <p:cNvSpPr>
            <a:spLocks noGrp="1"/>
          </p:cNvSpPr>
          <p:nvPr>
            <p:ph idx="1"/>
          </p:nvPr>
        </p:nvSpPr>
        <p:spPr>
          <a:xfrm>
            <a:off x="1313113" y="1676400"/>
            <a:ext cx="6611687" cy="2057400"/>
          </a:xfrm>
        </p:spPr>
        <p:txBody>
          <a:bodyPr/>
          <a:lstStyle/>
          <a:p>
            <a:r>
              <a:rPr lang="en-US" sz="2800"/>
              <a:t>If you omit the WHERE clause, </a:t>
            </a:r>
            <a:r>
              <a:rPr lang="en-US" sz="2800">
                <a:solidFill>
                  <a:srgbClr val="FF0000"/>
                </a:solidFill>
              </a:rPr>
              <a:t>all records in the table will be deleted</a:t>
            </a:r>
          </a:p>
          <a:p>
            <a:pPr marL="0" indent="0">
              <a:buNone/>
            </a:pPr>
            <a:r>
              <a:rPr lang="en-US" sz="2800"/>
              <a:t>DELETE FROM employee;</a:t>
            </a:r>
          </a:p>
          <a:p>
            <a:endParaRPr lang="en-US"/>
          </a:p>
        </p:txBody>
      </p:sp>
      <p:graphicFrame>
        <p:nvGraphicFramePr>
          <p:cNvPr id="5" name="Table 4">
            <a:extLst>
              <a:ext uri="{FF2B5EF4-FFF2-40B4-BE49-F238E27FC236}">
                <a16:creationId xmlns:a16="http://schemas.microsoft.com/office/drawing/2014/main" id="{BFB0A4EA-0B3E-422A-907D-BF5DA97905A0}"/>
              </a:ext>
            </a:extLst>
          </p:cNvPr>
          <p:cNvGraphicFramePr>
            <a:graphicFrameLocks noGrp="1"/>
          </p:cNvGraphicFramePr>
          <p:nvPr>
            <p:extLst>
              <p:ext uri="{D42A27DB-BD31-4B8C-83A1-F6EECF244321}">
                <p14:modId xmlns:p14="http://schemas.microsoft.com/office/powerpoint/2010/main" val="3110335528"/>
              </p:ext>
            </p:extLst>
          </p:nvPr>
        </p:nvGraphicFramePr>
        <p:xfrm>
          <a:off x="58486" y="3886200"/>
          <a:ext cx="9027027" cy="1944178"/>
        </p:xfrm>
        <a:graphic>
          <a:graphicData uri="http://schemas.openxmlformats.org/drawingml/2006/table">
            <a:tbl>
              <a:tblPr firstRow="1" firstCol="1" bandRow="1">
                <a:tableStyleId>{2D5ABB26-0587-4C30-8999-92F81FD0307C}</a:tableStyleId>
              </a:tblPr>
              <a:tblGrid>
                <a:gridCol w="802313">
                  <a:extLst>
                    <a:ext uri="{9D8B030D-6E8A-4147-A177-3AD203B41FA5}">
                      <a16:colId xmlns:a16="http://schemas.microsoft.com/office/drawing/2014/main" val="566515600"/>
                    </a:ext>
                  </a:extLst>
                </a:gridCol>
                <a:gridCol w="1111748">
                  <a:extLst>
                    <a:ext uri="{9D8B030D-6E8A-4147-A177-3AD203B41FA5}">
                      <a16:colId xmlns:a16="http://schemas.microsoft.com/office/drawing/2014/main" val="3955479678"/>
                    </a:ext>
                  </a:extLst>
                </a:gridCol>
                <a:gridCol w="1085523">
                  <a:extLst>
                    <a:ext uri="{9D8B030D-6E8A-4147-A177-3AD203B41FA5}">
                      <a16:colId xmlns:a16="http://schemas.microsoft.com/office/drawing/2014/main" val="3801051166"/>
                    </a:ext>
                  </a:extLst>
                </a:gridCol>
                <a:gridCol w="2458202">
                  <a:extLst>
                    <a:ext uri="{9D8B030D-6E8A-4147-A177-3AD203B41FA5}">
                      <a16:colId xmlns:a16="http://schemas.microsoft.com/office/drawing/2014/main" val="3568472245"/>
                    </a:ext>
                  </a:extLst>
                </a:gridCol>
                <a:gridCol w="749480">
                  <a:extLst>
                    <a:ext uri="{9D8B030D-6E8A-4147-A177-3AD203B41FA5}">
                      <a16:colId xmlns:a16="http://schemas.microsoft.com/office/drawing/2014/main" val="3238190938"/>
                    </a:ext>
                  </a:extLst>
                </a:gridCol>
                <a:gridCol w="1378575">
                  <a:extLst>
                    <a:ext uri="{9D8B030D-6E8A-4147-A177-3AD203B41FA5}">
                      <a16:colId xmlns:a16="http://schemas.microsoft.com/office/drawing/2014/main" val="3978247262"/>
                    </a:ext>
                  </a:extLst>
                </a:gridCol>
                <a:gridCol w="1441186">
                  <a:extLst>
                    <a:ext uri="{9D8B030D-6E8A-4147-A177-3AD203B41FA5}">
                      <a16:colId xmlns:a16="http://schemas.microsoft.com/office/drawing/2014/main" val="2431973372"/>
                    </a:ext>
                  </a:extLst>
                </a:gridCol>
              </a:tblGrid>
              <a:tr h="723960">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EmpID</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Firstname</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Lastname</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Email</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Salary</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DOB</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Shelter_Code</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3288324"/>
                  </a:ext>
                </a:extLst>
              </a:tr>
              <a:tr h="610109">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1</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Alex</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Chen</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achen@L1shelter.org</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4500</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1994-05-09</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L1</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84429413"/>
                  </a:ext>
                </a:extLst>
              </a:tr>
              <a:tr h="610109">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2</a:t>
                      </a: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Julia</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Mayer</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jmayer@L3shelter.org</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4800</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1990-09-28</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800">
                          <a:effectLst/>
                          <a:latin typeface="Calibri" panose="020F0502020204030204" pitchFamily="34" charset="0"/>
                          <a:ea typeface="Times New Roman" panose="02020603050405020304" pitchFamily="18" charset="0"/>
                          <a:cs typeface="Calibri" panose="020F0502020204030204" pitchFamily="34" charset="0"/>
                        </a:rPr>
                        <a:t>L3</a:t>
                      </a:r>
                      <a:endParaRPr lang="en-US"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7729826"/>
                  </a:ext>
                </a:extLst>
              </a:tr>
            </a:tbl>
          </a:graphicData>
        </a:graphic>
      </p:graphicFrame>
      <p:cxnSp>
        <p:nvCxnSpPr>
          <p:cNvPr id="8" name="Straight Connector 7">
            <a:extLst>
              <a:ext uri="{FF2B5EF4-FFF2-40B4-BE49-F238E27FC236}">
                <a16:creationId xmlns:a16="http://schemas.microsoft.com/office/drawing/2014/main" id="{E299B569-A1EC-4FEB-80E7-588C496DAEF9}"/>
              </a:ext>
            </a:extLst>
          </p:cNvPr>
          <p:cNvCxnSpPr>
            <a:cxnSpLocks/>
          </p:cNvCxnSpPr>
          <p:nvPr/>
        </p:nvCxnSpPr>
        <p:spPr bwMode="auto">
          <a:xfrm flipV="1">
            <a:off x="152400" y="4724400"/>
            <a:ext cx="8458200" cy="1"/>
          </a:xfrm>
          <a:prstGeom prst="line">
            <a:avLst/>
          </a:prstGeom>
          <a:ln>
            <a:solidFill>
              <a:srgbClr val="FF0000"/>
            </a:solidFill>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0" name="Speech Bubble: Rectangle with Corners Rounded 9">
            <a:extLst>
              <a:ext uri="{FF2B5EF4-FFF2-40B4-BE49-F238E27FC236}">
                <a16:creationId xmlns:a16="http://schemas.microsoft.com/office/drawing/2014/main" id="{ACEBE362-1FC1-4F4B-BB48-2F361281D1C6}"/>
              </a:ext>
            </a:extLst>
          </p:cNvPr>
          <p:cNvSpPr/>
          <p:nvPr/>
        </p:nvSpPr>
        <p:spPr bwMode="auto">
          <a:xfrm>
            <a:off x="6477000" y="2552700"/>
            <a:ext cx="2209800" cy="914400"/>
          </a:xfrm>
          <a:prstGeom prst="wedgeRoundRectCallout">
            <a:avLst>
              <a:gd name="adj1" fmla="val -93458"/>
              <a:gd name="adj2" fmla="val -8929"/>
              <a:gd name="adj3" fmla="val 16667"/>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ahoma" charset="0"/>
              </a:rPr>
              <a:t>Don’t actually</a:t>
            </a:r>
          </a:p>
          <a:p>
            <a:pPr marL="0" marR="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ahoma" charset="0"/>
              </a:rPr>
              <a:t>run this</a:t>
            </a:r>
          </a:p>
        </p:txBody>
      </p:sp>
      <p:cxnSp>
        <p:nvCxnSpPr>
          <p:cNvPr id="11" name="Straight Connector 10">
            <a:extLst>
              <a:ext uri="{FF2B5EF4-FFF2-40B4-BE49-F238E27FC236}">
                <a16:creationId xmlns:a16="http://schemas.microsoft.com/office/drawing/2014/main" id="{8116B7C7-BB68-4EC5-8F1E-29C8FD2EA764}"/>
              </a:ext>
            </a:extLst>
          </p:cNvPr>
          <p:cNvCxnSpPr>
            <a:cxnSpLocks/>
          </p:cNvCxnSpPr>
          <p:nvPr/>
        </p:nvCxnSpPr>
        <p:spPr bwMode="auto">
          <a:xfrm flipV="1">
            <a:off x="152400" y="5334000"/>
            <a:ext cx="8458200" cy="1"/>
          </a:xfrm>
          <a:prstGeom prst="line">
            <a:avLst/>
          </a:prstGeom>
          <a:ln>
            <a:solidFill>
              <a:srgbClr val="FF0000"/>
            </a:solidFill>
            <a:headEnd type="none" w="med" len="med"/>
            <a:tailEnd type="none" w="med" len="med"/>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834942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F235E-E99B-4409-A01E-7E3D5E3122DA}"/>
              </a:ext>
            </a:extLst>
          </p:cNvPr>
          <p:cNvSpPr>
            <a:spLocks noGrp="1"/>
          </p:cNvSpPr>
          <p:nvPr>
            <p:ph type="title"/>
          </p:nvPr>
        </p:nvSpPr>
        <p:spPr/>
        <p:txBody>
          <a:bodyPr/>
          <a:lstStyle/>
          <a:p>
            <a:r>
              <a:rPr lang="en-US"/>
              <a:t>Reverse Engineering in MySQL</a:t>
            </a:r>
          </a:p>
        </p:txBody>
      </p:sp>
      <p:sp>
        <p:nvSpPr>
          <p:cNvPr id="3" name="Content Placeholder 2">
            <a:extLst>
              <a:ext uri="{FF2B5EF4-FFF2-40B4-BE49-F238E27FC236}">
                <a16:creationId xmlns:a16="http://schemas.microsoft.com/office/drawing/2014/main" id="{7A521CCA-85DC-450F-BED8-3567F840C362}"/>
              </a:ext>
            </a:extLst>
          </p:cNvPr>
          <p:cNvSpPr>
            <a:spLocks noGrp="1"/>
          </p:cNvSpPr>
          <p:nvPr>
            <p:ph idx="1"/>
          </p:nvPr>
        </p:nvSpPr>
        <p:spPr/>
        <p:txBody>
          <a:bodyPr/>
          <a:lstStyle/>
          <a:p>
            <a:r>
              <a:rPr lang="en-US"/>
              <a:t>Normally, we draw the ERD first and code the DDL from it</a:t>
            </a:r>
          </a:p>
          <a:p>
            <a:r>
              <a:rPr lang="en-US"/>
              <a:t>But occasionally, we have the code but not the ERD</a:t>
            </a:r>
          </a:p>
          <a:p>
            <a:r>
              <a:rPr lang="en-US"/>
              <a:t>Reverse engineering:  MySQL will draw the ERD from the DDL script</a:t>
            </a:r>
          </a:p>
        </p:txBody>
      </p:sp>
    </p:spTree>
    <p:extLst>
      <p:ext uri="{BB962C8B-B14F-4D97-AF65-F5344CB8AC3E}">
        <p14:creationId xmlns:p14="http://schemas.microsoft.com/office/powerpoint/2010/main" val="295109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ACBCA-8806-4040-98A5-26BA83A7A06F}"/>
              </a:ext>
            </a:extLst>
          </p:cNvPr>
          <p:cNvSpPr>
            <a:spLocks noGrp="1"/>
          </p:cNvSpPr>
          <p:nvPr>
            <p:ph type="title"/>
          </p:nvPr>
        </p:nvSpPr>
        <p:spPr/>
        <p:txBody>
          <a:bodyPr/>
          <a:lstStyle/>
          <a:p>
            <a:r>
              <a:rPr lang="en-US"/>
              <a:t>Select Database | Reverse Engineer</a:t>
            </a:r>
          </a:p>
        </p:txBody>
      </p:sp>
      <p:sp>
        <p:nvSpPr>
          <p:cNvPr id="3" name="Content Placeholder 2">
            <a:extLst>
              <a:ext uri="{FF2B5EF4-FFF2-40B4-BE49-F238E27FC236}">
                <a16:creationId xmlns:a16="http://schemas.microsoft.com/office/drawing/2014/main" id="{BED797CD-72BA-4965-B2C9-C5300CC2A3B5}"/>
              </a:ext>
            </a:extLst>
          </p:cNvPr>
          <p:cNvSpPr>
            <a:spLocks noGrp="1"/>
          </p:cNvSpPr>
          <p:nvPr>
            <p:ph idx="1"/>
          </p:nvPr>
        </p:nvSpPr>
        <p:spPr/>
        <p:txBody>
          <a:bodyPr/>
          <a:lstStyle/>
          <a:p>
            <a:r>
              <a:rPr lang="en-US"/>
              <a:t>Leave the options-keep clicking Next, then Execute</a:t>
            </a:r>
          </a:p>
        </p:txBody>
      </p:sp>
      <p:pic>
        <p:nvPicPr>
          <p:cNvPr id="4" name="Picture 3">
            <a:extLst>
              <a:ext uri="{FF2B5EF4-FFF2-40B4-BE49-F238E27FC236}">
                <a16:creationId xmlns:a16="http://schemas.microsoft.com/office/drawing/2014/main" id="{59D3E746-1945-4D62-AEC1-A0C7FED5D309}"/>
              </a:ext>
            </a:extLst>
          </p:cNvPr>
          <p:cNvPicPr>
            <a:picLocks noChangeAspect="1"/>
          </p:cNvPicPr>
          <p:nvPr/>
        </p:nvPicPr>
        <p:blipFill>
          <a:blip r:embed="rId2"/>
          <a:stretch>
            <a:fillRect/>
          </a:stretch>
        </p:blipFill>
        <p:spPr>
          <a:xfrm>
            <a:off x="304800" y="3200400"/>
            <a:ext cx="8439150" cy="3295650"/>
          </a:xfrm>
          <a:prstGeom prst="rect">
            <a:avLst/>
          </a:prstGeom>
        </p:spPr>
      </p:pic>
    </p:spTree>
    <p:extLst>
      <p:ext uri="{BB962C8B-B14F-4D97-AF65-F5344CB8AC3E}">
        <p14:creationId xmlns:p14="http://schemas.microsoft.com/office/powerpoint/2010/main" val="6361630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CCE866D-3E4B-4379-8EE8-B245AFA82EA0}"/>
              </a:ext>
            </a:extLst>
          </p:cNvPr>
          <p:cNvPicPr>
            <a:picLocks noChangeAspect="1"/>
          </p:cNvPicPr>
          <p:nvPr/>
        </p:nvPicPr>
        <p:blipFill>
          <a:blip r:embed="rId2"/>
          <a:stretch>
            <a:fillRect/>
          </a:stretch>
        </p:blipFill>
        <p:spPr>
          <a:xfrm>
            <a:off x="1480908" y="0"/>
            <a:ext cx="6139092" cy="6810197"/>
          </a:xfrm>
          <a:prstGeom prst="rect">
            <a:avLst/>
          </a:prstGeom>
        </p:spPr>
      </p:pic>
    </p:spTree>
    <p:extLst>
      <p:ext uri="{BB962C8B-B14F-4D97-AF65-F5344CB8AC3E}">
        <p14:creationId xmlns:p14="http://schemas.microsoft.com/office/powerpoint/2010/main" val="2991425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Footer Placeholder 4">
            <a:extLst>
              <a:ext uri="{FF2B5EF4-FFF2-40B4-BE49-F238E27FC236}">
                <a16:creationId xmlns:a16="http://schemas.microsoft.com/office/drawing/2014/main" id="{C890BF4C-51D1-45AA-8982-3047E4991A70}"/>
              </a:ext>
            </a:extLst>
          </p:cNvPr>
          <p:cNvSpPr>
            <a:spLocks noGrp="1"/>
          </p:cNvSpPr>
          <p:nvPr>
            <p:ph type="ftr" sz="quarter" idx="4294967295"/>
          </p:nvPr>
        </p:nvSpPr>
        <p:spPr>
          <a:xfrm>
            <a:off x="3352800" y="6400800"/>
            <a:ext cx="289560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400"/>
          </a:p>
        </p:txBody>
      </p:sp>
      <p:sp>
        <p:nvSpPr>
          <p:cNvPr id="7171" name="Rectangle 1026">
            <a:extLst>
              <a:ext uri="{FF2B5EF4-FFF2-40B4-BE49-F238E27FC236}">
                <a16:creationId xmlns:a16="http://schemas.microsoft.com/office/drawing/2014/main" id="{34BAD530-3CD3-4796-93ED-43CEE05A3869}"/>
              </a:ext>
            </a:extLst>
          </p:cNvPr>
          <p:cNvSpPr>
            <a:spLocks noGrp="1" noChangeArrowheads="1"/>
          </p:cNvSpPr>
          <p:nvPr>
            <p:ph type="title"/>
          </p:nvPr>
        </p:nvSpPr>
        <p:spPr>
          <a:xfrm>
            <a:off x="762000" y="609600"/>
            <a:ext cx="8610600" cy="1143000"/>
          </a:xfrm>
        </p:spPr>
        <p:txBody>
          <a:bodyPr/>
          <a:lstStyle/>
          <a:p>
            <a:pPr eaLnBrk="1" hangingPunct="1"/>
            <a:r>
              <a:rPr lang="en-US" altLang="en-US" sz="4000"/>
              <a:t>SQL </a:t>
            </a:r>
            <a:r>
              <a:rPr lang="en-US" altLang="en-US" sz="4000" u="sng"/>
              <a:t>Data Definition Language</a:t>
            </a:r>
            <a:r>
              <a:rPr lang="en-US" altLang="en-US" sz="4000"/>
              <a:t> (DDL):</a:t>
            </a:r>
          </a:p>
        </p:txBody>
      </p:sp>
      <p:sp>
        <p:nvSpPr>
          <p:cNvPr id="193539" name="Rectangle 1027">
            <a:extLst>
              <a:ext uri="{FF2B5EF4-FFF2-40B4-BE49-F238E27FC236}">
                <a16:creationId xmlns:a16="http://schemas.microsoft.com/office/drawing/2014/main" id="{AB7B4442-22CE-4CBB-9923-E7F82AFE0EA7}"/>
              </a:ext>
            </a:extLst>
          </p:cNvPr>
          <p:cNvSpPr>
            <a:spLocks noGrp="1" noChangeArrowheads="1"/>
          </p:cNvSpPr>
          <p:nvPr>
            <p:ph type="body" idx="1"/>
          </p:nvPr>
        </p:nvSpPr>
        <p:spPr/>
        <p:txBody>
          <a:bodyPr/>
          <a:lstStyle/>
          <a:p>
            <a:pPr eaLnBrk="1" hangingPunct="1"/>
            <a:r>
              <a:rPr lang="en-US" altLang="en-US"/>
              <a:t>CREATE</a:t>
            </a:r>
          </a:p>
          <a:p>
            <a:pPr eaLnBrk="1" hangingPunct="1"/>
            <a:r>
              <a:rPr lang="en-US" altLang="en-US"/>
              <a:t>ALTER</a:t>
            </a:r>
          </a:p>
          <a:p>
            <a:pPr eaLnBrk="1" hangingPunct="1"/>
            <a:r>
              <a:rPr lang="en-US" altLang="en-US"/>
              <a:t>DROP</a:t>
            </a:r>
          </a:p>
          <a:p>
            <a:pPr eaLnBrk="1" hangingPunct="1"/>
            <a:r>
              <a:rPr lang="en-US" altLang="en-US"/>
              <a:t>GRANT</a:t>
            </a:r>
          </a:p>
          <a:p>
            <a:pPr eaLnBrk="1" hangingPunct="1"/>
            <a:r>
              <a:rPr lang="en-US" altLang="en-US"/>
              <a:t>REVOKE</a:t>
            </a:r>
          </a:p>
        </p:txBody>
      </p:sp>
      <p:sp>
        <p:nvSpPr>
          <p:cNvPr id="7173" name="AutoShape 1028">
            <a:extLst>
              <a:ext uri="{FF2B5EF4-FFF2-40B4-BE49-F238E27FC236}">
                <a16:creationId xmlns:a16="http://schemas.microsoft.com/office/drawing/2014/main" id="{D2383E92-6F4A-415B-A0B3-95479C2DC38B}"/>
              </a:ext>
            </a:extLst>
          </p:cNvPr>
          <p:cNvSpPr>
            <a:spLocks/>
          </p:cNvSpPr>
          <p:nvPr/>
        </p:nvSpPr>
        <p:spPr bwMode="auto">
          <a:xfrm>
            <a:off x="3200400" y="2057400"/>
            <a:ext cx="457200" cy="1676400"/>
          </a:xfrm>
          <a:prstGeom prst="rightBrace">
            <a:avLst>
              <a:gd name="adj1" fmla="val 30556"/>
              <a:gd name="adj2" fmla="val 50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endParaRPr lang="en-US" altLang="en-US" sz="2400"/>
          </a:p>
        </p:txBody>
      </p:sp>
      <p:sp>
        <p:nvSpPr>
          <p:cNvPr id="7174" name="Rectangle 1029">
            <a:extLst>
              <a:ext uri="{FF2B5EF4-FFF2-40B4-BE49-F238E27FC236}">
                <a16:creationId xmlns:a16="http://schemas.microsoft.com/office/drawing/2014/main" id="{D9AA42FA-1176-45E5-901C-DCEBA778A8E7}"/>
              </a:ext>
            </a:extLst>
          </p:cNvPr>
          <p:cNvSpPr>
            <a:spLocks noChangeArrowheads="1"/>
          </p:cNvSpPr>
          <p:nvPr/>
        </p:nvSpPr>
        <p:spPr bwMode="auto">
          <a:xfrm>
            <a:off x="4114800" y="2133600"/>
            <a:ext cx="3124200" cy="1371600"/>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400"/>
              <a:t>TABLES and VIEWS</a:t>
            </a:r>
          </a:p>
        </p:txBody>
      </p:sp>
      <p:sp>
        <p:nvSpPr>
          <p:cNvPr id="7175" name="AutoShape 1030">
            <a:extLst>
              <a:ext uri="{FF2B5EF4-FFF2-40B4-BE49-F238E27FC236}">
                <a16:creationId xmlns:a16="http://schemas.microsoft.com/office/drawing/2014/main" id="{52773319-B6A1-4CEF-B2E8-D11731257C0B}"/>
              </a:ext>
            </a:extLst>
          </p:cNvPr>
          <p:cNvSpPr>
            <a:spLocks/>
          </p:cNvSpPr>
          <p:nvPr/>
        </p:nvSpPr>
        <p:spPr bwMode="auto">
          <a:xfrm>
            <a:off x="3276600" y="3810000"/>
            <a:ext cx="228600" cy="1066800"/>
          </a:xfrm>
          <a:prstGeom prst="rightBrace">
            <a:avLst>
              <a:gd name="adj1" fmla="val 38889"/>
              <a:gd name="adj2" fmla="val 50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endParaRPr lang="en-US" altLang="en-US" sz="2400"/>
          </a:p>
        </p:txBody>
      </p:sp>
      <p:sp>
        <p:nvSpPr>
          <p:cNvPr id="7176" name="Rectangle 1031">
            <a:extLst>
              <a:ext uri="{FF2B5EF4-FFF2-40B4-BE49-F238E27FC236}">
                <a16:creationId xmlns:a16="http://schemas.microsoft.com/office/drawing/2014/main" id="{EB5C9110-2C8F-4701-9EEE-CD9B1A67FEC0}"/>
              </a:ext>
            </a:extLst>
          </p:cNvPr>
          <p:cNvSpPr>
            <a:spLocks noChangeArrowheads="1"/>
          </p:cNvSpPr>
          <p:nvPr/>
        </p:nvSpPr>
        <p:spPr bwMode="auto">
          <a:xfrm>
            <a:off x="3886200" y="4038600"/>
            <a:ext cx="3124200" cy="609600"/>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en-US" altLang="en-US" sz="2400"/>
              <a:t>USER PRIVILEGES</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93539">
                                            <p:txEl>
                                              <p:pRg st="0" end="0"/>
                                            </p:txEl>
                                          </p:spTgt>
                                        </p:tgtEl>
                                        <p:attrNameLst>
                                          <p:attrName>style.visibility</p:attrName>
                                        </p:attrNameLst>
                                      </p:cBhvr>
                                      <p:to>
                                        <p:strVal val="visible"/>
                                      </p:to>
                                    </p:set>
                                    <p:anim to="" calcmode="lin" valueType="num">
                                      <p:cBhvr>
                                        <p:cTn id="7" dur="1" fill="hold"/>
                                        <p:tgtEl>
                                          <p:spTgt spid="193539">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93539">
                                            <p:txEl>
                                              <p:pRg st="1" end="1"/>
                                            </p:txEl>
                                          </p:spTgt>
                                        </p:tgtEl>
                                        <p:attrNameLst>
                                          <p:attrName>style.visibility</p:attrName>
                                        </p:attrNameLst>
                                      </p:cBhvr>
                                      <p:to>
                                        <p:strVal val="visible"/>
                                      </p:to>
                                    </p:set>
                                    <p:anim to="" calcmode="lin" valueType="num">
                                      <p:cBhvr>
                                        <p:cTn id="12" dur="1" fill="hold"/>
                                        <p:tgtEl>
                                          <p:spTgt spid="193539">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93539">
                                            <p:txEl>
                                              <p:pRg st="2" end="2"/>
                                            </p:txEl>
                                          </p:spTgt>
                                        </p:tgtEl>
                                        <p:attrNameLst>
                                          <p:attrName>style.visibility</p:attrName>
                                        </p:attrNameLst>
                                      </p:cBhvr>
                                      <p:to>
                                        <p:strVal val="visible"/>
                                      </p:to>
                                    </p:set>
                                    <p:anim to="" calcmode="lin" valueType="num">
                                      <p:cBhvr>
                                        <p:cTn id="17" dur="1" fill="hold"/>
                                        <p:tgtEl>
                                          <p:spTgt spid="193539">
                                            <p:txEl>
                                              <p:pRg st="2" end="2"/>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193539">
                                            <p:txEl>
                                              <p:pRg st="3" end="3"/>
                                            </p:txEl>
                                          </p:spTgt>
                                        </p:tgtEl>
                                        <p:attrNameLst>
                                          <p:attrName>style.visibility</p:attrName>
                                        </p:attrNameLst>
                                      </p:cBhvr>
                                      <p:to>
                                        <p:strVal val="visible"/>
                                      </p:to>
                                    </p:set>
                                    <p:anim to="" calcmode="lin" valueType="num">
                                      <p:cBhvr>
                                        <p:cTn id="22" dur="1" fill="hold"/>
                                        <p:tgtEl>
                                          <p:spTgt spid="193539">
                                            <p:txEl>
                                              <p:pRg st="3" end="3"/>
                                            </p:txEl>
                                          </p:spTgt>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193539">
                                            <p:txEl>
                                              <p:pRg st="4" end="4"/>
                                            </p:txEl>
                                          </p:spTgt>
                                        </p:tgtEl>
                                        <p:attrNameLst>
                                          <p:attrName>style.visibility</p:attrName>
                                        </p:attrNameLst>
                                      </p:cBhvr>
                                      <p:to>
                                        <p:strVal val="visible"/>
                                      </p:to>
                                    </p:set>
                                    <p:anim to="" calcmode="lin" valueType="num">
                                      <p:cBhvr>
                                        <p:cTn id="27" dur="1" fill="hold"/>
                                        <p:tgtEl>
                                          <p:spTgt spid="193539">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39"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749D13C1-647F-462A-B52B-CDF5589D17EA}"/>
              </a:ext>
            </a:extLst>
          </p:cNvPr>
          <p:cNvSpPr>
            <a:spLocks noChangeArrowheads="1"/>
          </p:cNvSpPr>
          <p:nvPr/>
        </p:nvSpPr>
        <p:spPr bwMode="auto">
          <a:xfrm>
            <a:off x="1143000" y="2590800"/>
            <a:ext cx="6324600" cy="3200400"/>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endParaRPr lang="en-US" altLang="en-US" sz="2400"/>
          </a:p>
        </p:txBody>
      </p:sp>
      <p:sp>
        <p:nvSpPr>
          <p:cNvPr id="8195" name="Rectangle 3">
            <a:extLst>
              <a:ext uri="{FF2B5EF4-FFF2-40B4-BE49-F238E27FC236}">
                <a16:creationId xmlns:a16="http://schemas.microsoft.com/office/drawing/2014/main" id="{C2E4CF2B-0E97-4B7D-9485-6A633658ACAE}"/>
              </a:ext>
            </a:extLst>
          </p:cNvPr>
          <p:cNvSpPr>
            <a:spLocks noGrp="1" noChangeArrowheads="1"/>
          </p:cNvSpPr>
          <p:nvPr>
            <p:ph type="title"/>
          </p:nvPr>
        </p:nvSpPr>
        <p:spPr/>
        <p:txBody>
          <a:bodyPr/>
          <a:lstStyle/>
          <a:p>
            <a:pPr eaLnBrk="1" hangingPunct="1"/>
            <a:r>
              <a:rPr lang="en-US" altLang="en-US"/>
              <a:t>Tables are created by the DBA</a:t>
            </a:r>
            <a:br>
              <a:rPr lang="en-US" altLang="en-US"/>
            </a:br>
            <a:r>
              <a:rPr lang="en-US" altLang="en-US"/>
              <a:t>or DB design</a:t>
            </a:r>
          </a:p>
        </p:txBody>
      </p:sp>
      <p:sp>
        <p:nvSpPr>
          <p:cNvPr id="230404" name="Rectangle 4">
            <a:extLst>
              <a:ext uri="{FF2B5EF4-FFF2-40B4-BE49-F238E27FC236}">
                <a16:creationId xmlns:a16="http://schemas.microsoft.com/office/drawing/2014/main" id="{F2AA4099-BCBB-489C-9A5A-8B97E6A43487}"/>
              </a:ext>
            </a:extLst>
          </p:cNvPr>
          <p:cNvSpPr>
            <a:spLocks noGrp="1" noChangeArrowheads="1"/>
          </p:cNvSpPr>
          <p:nvPr>
            <p:ph type="body" idx="1"/>
          </p:nvPr>
        </p:nvSpPr>
        <p:spPr>
          <a:xfrm>
            <a:off x="1219200" y="1981200"/>
            <a:ext cx="7772400" cy="4114800"/>
          </a:xfrm>
        </p:spPr>
        <p:txBody>
          <a:bodyPr/>
          <a:lstStyle/>
          <a:p>
            <a:pPr eaLnBrk="1" hangingPunct="1"/>
            <a:r>
              <a:rPr lang="en-US" altLang="en-US"/>
              <a:t>Using the </a:t>
            </a:r>
            <a:r>
              <a:rPr lang="en-US" altLang="en-US">
                <a:solidFill>
                  <a:schemeClr val="folHlink"/>
                </a:solidFill>
              </a:rPr>
              <a:t>CREATE TABLE</a:t>
            </a:r>
            <a:r>
              <a:rPr lang="en-US" altLang="en-US"/>
              <a:t> command</a:t>
            </a:r>
          </a:p>
          <a:p>
            <a:pPr eaLnBrk="1" hangingPunct="1">
              <a:buFont typeface="Wingdings" panose="05000000000000000000" pitchFamily="2" charset="2"/>
              <a:buNone/>
            </a:pPr>
            <a:r>
              <a:rPr lang="en-US" altLang="en-US"/>
              <a:t>CREATE TABLE Table_name (</a:t>
            </a:r>
            <a:br>
              <a:rPr lang="en-US" altLang="en-US"/>
            </a:br>
            <a:r>
              <a:rPr lang="en-US" altLang="en-US"/>
              <a:t>Column1	datatype,</a:t>
            </a:r>
          </a:p>
          <a:p>
            <a:pPr eaLnBrk="1" hangingPunct="1">
              <a:buFont typeface="Wingdings" panose="05000000000000000000" pitchFamily="2" charset="2"/>
              <a:buNone/>
            </a:pPr>
            <a:r>
              <a:rPr lang="en-US" altLang="en-US"/>
              <a:t>   [Column2       datatype,] </a:t>
            </a:r>
          </a:p>
          <a:p>
            <a:pPr eaLnBrk="1" hangingPunct="1">
              <a:buFont typeface="Wingdings" panose="05000000000000000000" pitchFamily="2" charset="2"/>
              <a:buNone/>
            </a:pPr>
            <a:r>
              <a:rPr lang="en-US" altLang="en-US"/>
              <a:t>   …</a:t>
            </a:r>
          </a:p>
          <a:p>
            <a:pPr eaLnBrk="1" hangingPunct="1">
              <a:buFont typeface="Wingdings" panose="05000000000000000000" pitchFamily="2" charset="2"/>
              <a:buNone/>
            </a:pPr>
            <a:r>
              <a:rPr lang="en-US" altLang="en-US"/>
              <a:t>     [constraints]…);</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30404">
                                            <p:txEl>
                                              <p:pRg st="0" end="0"/>
                                            </p:txEl>
                                          </p:spTgt>
                                        </p:tgtEl>
                                        <p:attrNameLst>
                                          <p:attrName>style.visibility</p:attrName>
                                        </p:attrNameLst>
                                      </p:cBhvr>
                                      <p:to>
                                        <p:strVal val="visible"/>
                                      </p:to>
                                    </p:set>
                                    <p:anim to="" calcmode="lin" valueType="num">
                                      <p:cBhvr>
                                        <p:cTn id="7" dur="1" fill="hold"/>
                                        <p:tgtEl>
                                          <p:spTgt spid="230404">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30404">
                                            <p:txEl>
                                              <p:pRg st="1" end="1"/>
                                            </p:txEl>
                                          </p:spTgt>
                                        </p:tgtEl>
                                        <p:attrNameLst>
                                          <p:attrName>style.visibility</p:attrName>
                                        </p:attrNameLst>
                                      </p:cBhvr>
                                      <p:to>
                                        <p:strVal val="visible"/>
                                      </p:to>
                                    </p:set>
                                    <p:anim to="" calcmode="lin" valueType="num">
                                      <p:cBhvr>
                                        <p:cTn id="12" dur="1" fill="hold"/>
                                        <p:tgtEl>
                                          <p:spTgt spid="230404">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30404">
                                            <p:txEl>
                                              <p:pRg st="2" end="2"/>
                                            </p:txEl>
                                          </p:spTgt>
                                        </p:tgtEl>
                                        <p:attrNameLst>
                                          <p:attrName>style.visibility</p:attrName>
                                        </p:attrNameLst>
                                      </p:cBhvr>
                                      <p:to>
                                        <p:strVal val="visible"/>
                                      </p:to>
                                    </p:set>
                                    <p:anim to="" calcmode="lin" valueType="num">
                                      <p:cBhvr>
                                        <p:cTn id="17" dur="1" fill="hold"/>
                                        <p:tgtEl>
                                          <p:spTgt spid="230404">
                                            <p:txEl>
                                              <p:pRg st="2" end="2"/>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230404">
                                            <p:txEl>
                                              <p:pRg st="3" end="3"/>
                                            </p:txEl>
                                          </p:spTgt>
                                        </p:tgtEl>
                                        <p:attrNameLst>
                                          <p:attrName>style.visibility</p:attrName>
                                        </p:attrNameLst>
                                      </p:cBhvr>
                                      <p:to>
                                        <p:strVal val="visible"/>
                                      </p:to>
                                    </p:set>
                                    <p:anim to="" calcmode="lin" valueType="num">
                                      <p:cBhvr>
                                        <p:cTn id="22" dur="1" fill="hold"/>
                                        <p:tgtEl>
                                          <p:spTgt spid="230404">
                                            <p:txEl>
                                              <p:pRg st="3" end="3"/>
                                            </p:txEl>
                                          </p:spTgt>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230404">
                                            <p:txEl>
                                              <p:pRg st="4" end="4"/>
                                            </p:txEl>
                                          </p:spTgt>
                                        </p:tgtEl>
                                        <p:attrNameLst>
                                          <p:attrName>style.visibility</p:attrName>
                                        </p:attrNameLst>
                                      </p:cBhvr>
                                      <p:to>
                                        <p:strVal val="visible"/>
                                      </p:to>
                                    </p:set>
                                    <p:anim to="" calcmode="lin" valueType="num">
                                      <p:cBhvr>
                                        <p:cTn id="27" dur="1" fill="hold"/>
                                        <p:tgtEl>
                                          <p:spTgt spid="230404">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404"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9378" name="Rectangle 2">
            <a:extLst>
              <a:ext uri="{FF2B5EF4-FFF2-40B4-BE49-F238E27FC236}">
                <a16:creationId xmlns:a16="http://schemas.microsoft.com/office/drawing/2014/main" id="{44FE1EC7-3542-4F54-8785-960DDA733742}"/>
              </a:ext>
            </a:extLst>
          </p:cNvPr>
          <p:cNvSpPr>
            <a:spLocks noGrp="1" noChangeArrowheads="1"/>
          </p:cNvSpPr>
          <p:nvPr>
            <p:ph type="body" idx="1"/>
          </p:nvPr>
        </p:nvSpPr>
        <p:spPr>
          <a:xfrm>
            <a:off x="2133600" y="1785938"/>
            <a:ext cx="5791200" cy="4678362"/>
          </a:xfrm>
        </p:spPr>
        <p:txBody>
          <a:bodyPr/>
          <a:lstStyle/>
          <a:p>
            <a:pPr eaLnBrk="1" hangingPunct="1">
              <a:buFont typeface="Wingdings" panose="05000000000000000000" pitchFamily="2" charset="2"/>
              <a:buNone/>
            </a:pPr>
            <a:r>
              <a:rPr lang="en-US" altLang="en-US" sz="2400"/>
              <a:t>CREATE TABLE volunteer (</a:t>
            </a:r>
          </a:p>
          <a:p>
            <a:pPr eaLnBrk="1" hangingPunct="1">
              <a:buFont typeface="Wingdings" panose="05000000000000000000" pitchFamily="2" charset="2"/>
              <a:buNone/>
            </a:pPr>
            <a:r>
              <a:rPr lang="en-US" altLang="en-US" sz="2400"/>
              <a:t>vol_id  	INTEGER,</a:t>
            </a:r>
          </a:p>
          <a:p>
            <a:pPr eaLnBrk="1" hangingPunct="1">
              <a:buFont typeface="Wingdings" panose="05000000000000000000" pitchFamily="2" charset="2"/>
              <a:buNone/>
            </a:pPr>
            <a:r>
              <a:rPr lang="en-US" altLang="en-US" sz="2400"/>
              <a:t>vol_first 	VARCHAR(20),</a:t>
            </a:r>
          </a:p>
          <a:p>
            <a:pPr eaLnBrk="1" hangingPunct="1">
              <a:buFont typeface="Wingdings" panose="05000000000000000000" pitchFamily="2" charset="2"/>
              <a:buNone/>
            </a:pPr>
            <a:r>
              <a:rPr lang="en-US" altLang="en-US" sz="2400"/>
              <a:t>vol_last 	VARCHAR(20),</a:t>
            </a:r>
          </a:p>
          <a:p>
            <a:pPr eaLnBrk="1" hangingPunct="1">
              <a:buFont typeface="Wingdings" panose="05000000000000000000" pitchFamily="2" charset="2"/>
              <a:buNone/>
            </a:pPr>
            <a:r>
              <a:rPr lang="en-US" altLang="en-US" sz="2400"/>
              <a:t>vol_street 	VARCHAR(40),</a:t>
            </a:r>
          </a:p>
          <a:p>
            <a:pPr eaLnBrk="1" hangingPunct="1">
              <a:buFont typeface="Wingdings" panose="05000000000000000000" pitchFamily="2" charset="2"/>
              <a:buNone/>
            </a:pPr>
            <a:r>
              <a:rPr lang="en-US" altLang="en-US" sz="2400"/>
              <a:t>vol_city 	VARCHAR(20),</a:t>
            </a:r>
          </a:p>
          <a:p>
            <a:pPr eaLnBrk="1" hangingPunct="1">
              <a:buFont typeface="Wingdings" panose="05000000000000000000" pitchFamily="2" charset="2"/>
              <a:buNone/>
            </a:pPr>
            <a:r>
              <a:rPr lang="en-US" altLang="en-US" sz="2400"/>
              <a:t>vol_state 	CHAR(2),</a:t>
            </a:r>
          </a:p>
          <a:p>
            <a:pPr eaLnBrk="1" hangingPunct="1">
              <a:buFont typeface="Wingdings" panose="05000000000000000000" pitchFamily="2" charset="2"/>
              <a:buNone/>
            </a:pPr>
            <a:r>
              <a:rPr lang="en-US" altLang="en-US" sz="2400"/>
              <a:t>vol_zip 	CHAR(10),</a:t>
            </a:r>
          </a:p>
          <a:p>
            <a:pPr eaLnBrk="1" hangingPunct="1">
              <a:buFont typeface="Wingdings" panose="05000000000000000000" pitchFamily="2" charset="2"/>
              <a:buNone/>
            </a:pPr>
            <a:r>
              <a:rPr lang="en-US" altLang="en-US" sz="2400"/>
              <a:t>vol_phone 	CHAR(10),</a:t>
            </a:r>
          </a:p>
          <a:p>
            <a:pPr eaLnBrk="1" hangingPunct="1">
              <a:buFont typeface="Wingdings" panose="05000000000000000000" pitchFamily="2" charset="2"/>
              <a:buNone/>
            </a:pPr>
            <a:r>
              <a:rPr lang="en-US" altLang="en-US" sz="2400"/>
              <a:t>vol_DOB  	DATE, </a:t>
            </a:r>
          </a:p>
          <a:p>
            <a:pPr eaLnBrk="1" hangingPunct="1">
              <a:buFont typeface="Wingdings" panose="05000000000000000000" pitchFamily="2" charset="2"/>
              <a:buNone/>
            </a:pPr>
            <a:r>
              <a:rPr lang="en-US" altLang="en-US" sz="2400"/>
              <a:t>CONSTRAINT PRIMARY KEY (vol_id));</a:t>
            </a:r>
          </a:p>
        </p:txBody>
      </p:sp>
      <p:sp>
        <p:nvSpPr>
          <p:cNvPr id="9220" name="Text Box 3">
            <a:extLst>
              <a:ext uri="{FF2B5EF4-FFF2-40B4-BE49-F238E27FC236}">
                <a16:creationId xmlns:a16="http://schemas.microsoft.com/office/drawing/2014/main" id="{2CB0963F-28C3-4122-9F74-F27A2D3E13CC}"/>
              </a:ext>
            </a:extLst>
          </p:cNvPr>
          <p:cNvSpPr txBox="1">
            <a:spLocks noChangeArrowheads="1"/>
          </p:cNvSpPr>
          <p:nvPr/>
        </p:nvSpPr>
        <p:spPr bwMode="auto">
          <a:xfrm>
            <a:off x="457200" y="393700"/>
            <a:ext cx="77914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en-US" altLang="en-US" b="1"/>
              <a:t>Example:  Creating a table using SQL</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29378">
                                            <p:txEl>
                                              <p:pRg st="0" end="0"/>
                                            </p:txEl>
                                          </p:spTgt>
                                        </p:tgtEl>
                                        <p:attrNameLst>
                                          <p:attrName>style.visibility</p:attrName>
                                        </p:attrNameLst>
                                      </p:cBhvr>
                                      <p:to>
                                        <p:strVal val="visible"/>
                                      </p:to>
                                    </p:set>
                                    <p:anim to="" calcmode="lin" valueType="num">
                                      <p:cBhvr>
                                        <p:cTn id="7" dur="1" fill="hold"/>
                                        <p:tgtEl>
                                          <p:spTgt spid="229378">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29378">
                                            <p:txEl>
                                              <p:pRg st="1" end="1"/>
                                            </p:txEl>
                                          </p:spTgt>
                                        </p:tgtEl>
                                        <p:attrNameLst>
                                          <p:attrName>style.visibility</p:attrName>
                                        </p:attrNameLst>
                                      </p:cBhvr>
                                      <p:to>
                                        <p:strVal val="visible"/>
                                      </p:to>
                                    </p:set>
                                    <p:anim to="" calcmode="lin" valueType="num">
                                      <p:cBhvr>
                                        <p:cTn id="12" dur="1" fill="hold"/>
                                        <p:tgtEl>
                                          <p:spTgt spid="229378">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29378">
                                            <p:txEl>
                                              <p:pRg st="2" end="2"/>
                                            </p:txEl>
                                          </p:spTgt>
                                        </p:tgtEl>
                                        <p:attrNameLst>
                                          <p:attrName>style.visibility</p:attrName>
                                        </p:attrNameLst>
                                      </p:cBhvr>
                                      <p:to>
                                        <p:strVal val="visible"/>
                                      </p:to>
                                    </p:set>
                                    <p:anim to="" calcmode="lin" valueType="num">
                                      <p:cBhvr>
                                        <p:cTn id="17" dur="1" fill="hold"/>
                                        <p:tgtEl>
                                          <p:spTgt spid="229378">
                                            <p:txEl>
                                              <p:pRg st="2" end="2"/>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229378">
                                            <p:txEl>
                                              <p:pRg st="3" end="3"/>
                                            </p:txEl>
                                          </p:spTgt>
                                        </p:tgtEl>
                                        <p:attrNameLst>
                                          <p:attrName>style.visibility</p:attrName>
                                        </p:attrNameLst>
                                      </p:cBhvr>
                                      <p:to>
                                        <p:strVal val="visible"/>
                                      </p:to>
                                    </p:set>
                                    <p:anim to="" calcmode="lin" valueType="num">
                                      <p:cBhvr>
                                        <p:cTn id="22" dur="1" fill="hold"/>
                                        <p:tgtEl>
                                          <p:spTgt spid="229378">
                                            <p:txEl>
                                              <p:pRg st="3" end="3"/>
                                            </p:txEl>
                                          </p:spTgt>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229378">
                                            <p:txEl>
                                              <p:pRg st="4" end="4"/>
                                            </p:txEl>
                                          </p:spTgt>
                                        </p:tgtEl>
                                        <p:attrNameLst>
                                          <p:attrName>style.visibility</p:attrName>
                                        </p:attrNameLst>
                                      </p:cBhvr>
                                      <p:to>
                                        <p:strVal val="visible"/>
                                      </p:to>
                                    </p:set>
                                    <p:anim to="" calcmode="lin" valueType="num">
                                      <p:cBhvr>
                                        <p:cTn id="27" dur="1" fill="hold"/>
                                        <p:tgtEl>
                                          <p:spTgt spid="229378">
                                            <p:txEl>
                                              <p:pRg st="4" end="4"/>
                                            </p:txEl>
                                          </p:spTgt>
                                        </p:tgtEl>
                                        <p:attrNameLst>
                                          <p:attrName/>
                                        </p:attrNameLst>
                                      </p:cBhvr>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4" presetClass="entr" presetSubtype="0" fill="hold" grpId="0" nodeType="clickEffect">
                                  <p:stCondLst>
                                    <p:cond delay="0"/>
                                  </p:stCondLst>
                                  <p:childTnLst>
                                    <p:set>
                                      <p:cBhvr>
                                        <p:cTn id="31" dur="1" fill="hold">
                                          <p:stCondLst>
                                            <p:cond delay="499"/>
                                          </p:stCondLst>
                                        </p:cTn>
                                        <p:tgtEl>
                                          <p:spTgt spid="229378">
                                            <p:txEl>
                                              <p:pRg st="5" end="5"/>
                                            </p:txEl>
                                          </p:spTgt>
                                        </p:tgtEl>
                                        <p:attrNameLst>
                                          <p:attrName>style.visibility</p:attrName>
                                        </p:attrNameLst>
                                      </p:cBhvr>
                                      <p:to>
                                        <p:strVal val="visible"/>
                                      </p:to>
                                    </p:set>
                                    <p:anim to="" calcmode="lin" valueType="num">
                                      <p:cBhvr>
                                        <p:cTn id="32" dur="1" fill="hold"/>
                                        <p:tgtEl>
                                          <p:spTgt spid="229378">
                                            <p:txEl>
                                              <p:pRg st="5" end="5"/>
                                            </p:txEl>
                                          </p:spTgt>
                                        </p:tgtEl>
                                        <p:attrNameLst>
                                          <p:attrName/>
                                        </p:attrNameLst>
                                      </p:cBhvr>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4" presetClass="entr" presetSubtype="0" fill="hold" grpId="0" nodeType="clickEffect">
                                  <p:stCondLst>
                                    <p:cond delay="0"/>
                                  </p:stCondLst>
                                  <p:childTnLst>
                                    <p:set>
                                      <p:cBhvr>
                                        <p:cTn id="36" dur="1" fill="hold">
                                          <p:stCondLst>
                                            <p:cond delay="499"/>
                                          </p:stCondLst>
                                        </p:cTn>
                                        <p:tgtEl>
                                          <p:spTgt spid="229378">
                                            <p:txEl>
                                              <p:pRg st="6" end="6"/>
                                            </p:txEl>
                                          </p:spTgt>
                                        </p:tgtEl>
                                        <p:attrNameLst>
                                          <p:attrName>style.visibility</p:attrName>
                                        </p:attrNameLst>
                                      </p:cBhvr>
                                      <p:to>
                                        <p:strVal val="visible"/>
                                      </p:to>
                                    </p:set>
                                    <p:anim to="" calcmode="lin" valueType="num">
                                      <p:cBhvr>
                                        <p:cTn id="37" dur="1" fill="hold"/>
                                        <p:tgtEl>
                                          <p:spTgt spid="229378">
                                            <p:txEl>
                                              <p:pRg st="6" end="6"/>
                                            </p:txEl>
                                          </p:spTgt>
                                        </p:tgtEl>
                                        <p:attrNameLst>
                                          <p:attrName/>
                                        </p:attrNameLst>
                                      </p:cBhvr>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4" presetClass="entr" presetSubtype="0" fill="hold" grpId="0" nodeType="clickEffect">
                                  <p:stCondLst>
                                    <p:cond delay="0"/>
                                  </p:stCondLst>
                                  <p:childTnLst>
                                    <p:set>
                                      <p:cBhvr>
                                        <p:cTn id="41" dur="1" fill="hold">
                                          <p:stCondLst>
                                            <p:cond delay="499"/>
                                          </p:stCondLst>
                                        </p:cTn>
                                        <p:tgtEl>
                                          <p:spTgt spid="229378">
                                            <p:txEl>
                                              <p:pRg st="7" end="7"/>
                                            </p:txEl>
                                          </p:spTgt>
                                        </p:tgtEl>
                                        <p:attrNameLst>
                                          <p:attrName>style.visibility</p:attrName>
                                        </p:attrNameLst>
                                      </p:cBhvr>
                                      <p:to>
                                        <p:strVal val="visible"/>
                                      </p:to>
                                    </p:set>
                                    <p:anim to="" calcmode="lin" valueType="num">
                                      <p:cBhvr>
                                        <p:cTn id="42" dur="1" fill="hold"/>
                                        <p:tgtEl>
                                          <p:spTgt spid="229378">
                                            <p:txEl>
                                              <p:pRg st="7" end="7"/>
                                            </p:txEl>
                                          </p:spTgt>
                                        </p:tgtEl>
                                        <p:attrNameLst>
                                          <p:attrName/>
                                        </p:attrNameLst>
                                      </p:cBhvr>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4" presetClass="entr" presetSubtype="0" fill="hold" grpId="0" nodeType="clickEffect">
                                  <p:stCondLst>
                                    <p:cond delay="0"/>
                                  </p:stCondLst>
                                  <p:childTnLst>
                                    <p:set>
                                      <p:cBhvr>
                                        <p:cTn id="46" dur="1" fill="hold">
                                          <p:stCondLst>
                                            <p:cond delay="499"/>
                                          </p:stCondLst>
                                        </p:cTn>
                                        <p:tgtEl>
                                          <p:spTgt spid="229378">
                                            <p:txEl>
                                              <p:pRg st="8" end="8"/>
                                            </p:txEl>
                                          </p:spTgt>
                                        </p:tgtEl>
                                        <p:attrNameLst>
                                          <p:attrName>style.visibility</p:attrName>
                                        </p:attrNameLst>
                                      </p:cBhvr>
                                      <p:to>
                                        <p:strVal val="visible"/>
                                      </p:to>
                                    </p:set>
                                    <p:anim to="" calcmode="lin" valueType="num">
                                      <p:cBhvr>
                                        <p:cTn id="47" dur="1" fill="hold"/>
                                        <p:tgtEl>
                                          <p:spTgt spid="229378">
                                            <p:txEl>
                                              <p:pRg st="8" end="8"/>
                                            </p:txEl>
                                          </p:spTgt>
                                        </p:tgtEl>
                                        <p:attrNameLst>
                                          <p:attrName/>
                                        </p:attrNameLst>
                                      </p:cBhvr>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24" presetClass="entr" presetSubtype="0" fill="hold" grpId="0" nodeType="clickEffect">
                                  <p:stCondLst>
                                    <p:cond delay="0"/>
                                  </p:stCondLst>
                                  <p:childTnLst>
                                    <p:set>
                                      <p:cBhvr>
                                        <p:cTn id="51" dur="1" fill="hold">
                                          <p:stCondLst>
                                            <p:cond delay="499"/>
                                          </p:stCondLst>
                                        </p:cTn>
                                        <p:tgtEl>
                                          <p:spTgt spid="229378">
                                            <p:txEl>
                                              <p:pRg st="9" end="9"/>
                                            </p:txEl>
                                          </p:spTgt>
                                        </p:tgtEl>
                                        <p:attrNameLst>
                                          <p:attrName>style.visibility</p:attrName>
                                        </p:attrNameLst>
                                      </p:cBhvr>
                                      <p:to>
                                        <p:strVal val="visible"/>
                                      </p:to>
                                    </p:set>
                                    <p:anim to="" calcmode="lin" valueType="num">
                                      <p:cBhvr>
                                        <p:cTn id="52" dur="1" fill="hold"/>
                                        <p:tgtEl>
                                          <p:spTgt spid="229378">
                                            <p:txEl>
                                              <p:pRg st="9" end="9"/>
                                            </p:txEl>
                                          </p:spTgt>
                                        </p:tgtEl>
                                        <p:attrNameLst>
                                          <p:attrName/>
                                        </p:attrNameLst>
                                      </p:cBhvr>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24" presetClass="entr" presetSubtype="0" fill="hold" grpId="0" nodeType="clickEffect">
                                  <p:stCondLst>
                                    <p:cond delay="0"/>
                                  </p:stCondLst>
                                  <p:childTnLst>
                                    <p:set>
                                      <p:cBhvr>
                                        <p:cTn id="56" dur="1" fill="hold">
                                          <p:stCondLst>
                                            <p:cond delay="499"/>
                                          </p:stCondLst>
                                        </p:cTn>
                                        <p:tgtEl>
                                          <p:spTgt spid="229378">
                                            <p:txEl>
                                              <p:pRg st="10" end="10"/>
                                            </p:txEl>
                                          </p:spTgt>
                                        </p:tgtEl>
                                        <p:attrNameLst>
                                          <p:attrName>style.visibility</p:attrName>
                                        </p:attrNameLst>
                                      </p:cBhvr>
                                      <p:to>
                                        <p:strVal val="visible"/>
                                      </p:to>
                                    </p:set>
                                    <p:anim to="" calcmode="lin" valueType="num">
                                      <p:cBhvr>
                                        <p:cTn id="57" dur="1" fill="hold"/>
                                        <p:tgtEl>
                                          <p:spTgt spid="229378">
                                            <p:txEl>
                                              <p:pRg st="10" end="1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378"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5AD7E-B2D3-4C19-B966-5DB2EBF34EE3}"/>
              </a:ext>
            </a:extLst>
          </p:cNvPr>
          <p:cNvSpPr>
            <a:spLocks noGrp="1"/>
          </p:cNvSpPr>
          <p:nvPr>
            <p:ph type="title"/>
          </p:nvPr>
        </p:nvSpPr>
        <p:spPr>
          <a:xfrm>
            <a:off x="1203203" y="2931"/>
            <a:ext cx="7793037" cy="1143000"/>
          </a:xfrm>
        </p:spPr>
        <p:txBody>
          <a:bodyPr/>
          <a:lstStyle/>
          <a:p>
            <a:r>
              <a:rPr lang="en-US"/>
              <a:t>Common data types:</a:t>
            </a:r>
          </a:p>
        </p:txBody>
      </p:sp>
      <p:sp>
        <p:nvSpPr>
          <p:cNvPr id="3" name="Content Placeholder 2">
            <a:extLst>
              <a:ext uri="{FF2B5EF4-FFF2-40B4-BE49-F238E27FC236}">
                <a16:creationId xmlns:a16="http://schemas.microsoft.com/office/drawing/2014/main" id="{6D79BA2E-4629-4950-A8C0-A6EE678E9496}"/>
              </a:ext>
            </a:extLst>
          </p:cNvPr>
          <p:cNvSpPr>
            <a:spLocks noGrp="1"/>
          </p:cNvSpPr>
          <p:nvPr>
            <p:ph idx="1"/>
          </p:nvPr>
        </p:nvSpPr>
        <p:spPr>
          <a:xfrm>
            <a:off x="1223840" y="1752600"/>
            <a:ext cx="7772400" cy="4800600"/>
          </a:xfrm>
        </p:spPr>
        <p:txBody>
          <a:bodyPr/>
          <a:lstStyle/>
          <a:p>
            <a:r>
              <a:rPr lang="en-US"/>
              <a:t>INT or INTEGER</a:t>
            </a:r>
          </a:p>
          <a:p>
            <a:r>
              <a:rPr lang="en-US"/>
              <a:t>DECIMAL</a:t>
            </a:r>
          </a:p>
          <a:p>
            <a:pPr lvl="1"/>
            <a:r>
              <a:rPr lang="en-US"/>
              <a:t>Ex: DECIMAL(5,2)</a:t>
            </a:r>
          </a:p>
          <a:p>
            <a:r>
              <a:rPr lang="en-US"/>
              <a:t>CHAR</a:t>
            </a:r>
          </a:p>
          <a:p>
            <a:pPr lvl="1"/>
            <a:r>
              <a:rPr lang="en-US"/>
              <a:t>Ex: CHAR(10)</a:t>
            </a:r>
          </a:p>
          <a:p>
            <a:r>
              <a:rPr lang="en-US"/>
              <a:t>VARCHAR</a:t>
            </a:r>
          </a:p>
          <a:p>
            <a:pPr lvl="1"/>
            <a:r>
              <a:rPr lang="en-US"/>
              <a:t>Ex: VARCHAR(25)</a:t>
            </a:r>
          </a:p>
          <a:p>
            <a:r>
              <a:rPr lang="en-US"/>
              <a:t>DATE</a:t>
            </a:r>
          </a:p>
          <a:p>
            <a:pPr lvl="1"/>
            <a:r>
              <a:rPr lang="en-US"/>
              <a:t>Format:  YYYY-MM-DD</a:t>
            </a:r>
          </a:p>
        </p:txBody>
      </p:sp>
    </p:spTree>
    <p:extLst>
      <p:ext uri="{BB962C8B-B14F-4D97-AF65-F5344CB8AC3E}">
        <p14:creationId xmlns:p14="http://schemas.microsoft.com/office/powerpoint/2010/main" val="3282912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C8CAD28A-7C7D-42AE-B927-FE58C4364F7E}"/>
              </a:ext>
            </a:extLst>
          </p:cNvPr>
          <p:cNvSpPr>
            <a:spLocks noGrp="1"/>
          </p:cNvSpPr>
          <p:nvPr>
            <p:ph type="title"/>
          </p:nvPr>
        </p:nvSpPr>
        <p:spPr/>
        <p:txBody>
          <a:bodyPr/>
          <a:lstStyle/>
          <a:p>
            <a:r>
              <a:rPr lang="en-US" altLang="en-US"/>
              <a:t>MySQL in-class example:</a:t>
            </a:r>
          </a:p>
        </p:txBody>
      </p:sp>
      <p:sp>
        <p:nvSpPr>
          <p:cNvPr id="11267" name="Content Placeholder 2">
            <a:extLst>
              <a:ext uri="{FF2B5EF4-FFF2-40B4-BE49-F238E27FC236}">
                <a16:creationId xmlns:a16="http://schemas.microsoft.com/office/drawing/2014/main" id="{38553B25-EFF8-46E2-90FF-25455D60B113}"/>
              </a:ext>
            </a:extLst>
          </p:cNvPr>
          <p:cNvSpPr>
            <a:spLocks noGrp="1"/>
          </p:cNvSpPr>
          <p:nvPr>
            <p:ph idx="1"/>
          </p:nvPr>
        </p:nvSpPr>
        <p:spPr>
          <a:xfrm>
            <a:off x="685800" y="1981200"/>
            <a:ext cx="7772400" cy="4114800"/>
          </a:xfrm>
        </p:spPr>
        <p:txBody>
          <a:bodyPr/>
          <a:lstStyle/>
          <a:p>
            <a:pPr marL="0" indent="0">
              <a:buFont typeface="Wingdings" panose="05000000000000000000" pitchFamily="2" charset="2"/>
              <a:buNone/>
            </a:pPr>
            <a:r>
              <a:rPr lang="en-US" altLang="en-US" sz="2400" b="1"/>
              <a:t>Animal </a:t>
            </a:r>
            <a:r>
              <a:rPr lang="en-US" altLang="en-US" sz="2400"/>
              <a:t>should be the default schema.  Create a new table, named </a:t>
            </a:r>
            <a:r>
              <a:rPr lang="en-US" altLang="en-US" sz="2400" b="1" i="1" u="sng"/>
              <a:t>shelter</a:t>
            </a:r>
            <a:r>
              <a:rPr lang="en-US" altLang="en-US" sz="2400" i="1" u="sng"/>
              <a:t>,</a:t>
            </a:r>
            <a:r>
              <a:rPr lang="en-US" altLang="en-US" sz="2400"/>
              <a:t> that contains the following information about each shelter:  a shelter code (2 characters), the street address of the shelter (a character string of up to 40 characters), and the shelter’s phone number (10 characters), the number of employees (integer), and the operating budget (Decimal, 8,2). The shelter code is the primary key.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1DB62-90B5-4BC2-A490-D19EB8086F43}"/>
              </a:ext>
            </a:extLst>
          </p:cNvPr>
          <p:cNvSpPr>
            <a:spLocks noGrp="1"/>
          </p:cNvSpPr>
          <p:nvPr>
            <p:ph type="title"/>
          </p:nvPr>
        </p:nvSpPr>
        <p:spPr/>
        <p:txBody>
          <a:bodyPr/>
          <a:lstStyle/>
          <a:p>
            <a:r>
              <a:rPr lang="en-US"/>
              <a:t>ERD for Shelter table</a:t>
            </a:r>
          </a:p>
        </p:txBody>
      </p:sp>
      <p:pic>
        <p:nvPicPr>
          <p:cNvPr id="4" name="Content Placeholder 3">
            <a:extLst>
              <a:ext uri="{FF2B5EF4-FFF2-40B4-BE49-F238E27FC236}">
                <a16:creationId xmlns:a16="http://schemas.microsoft.com/office/drawing/2014/main" id="{25F225B2-EE6A-4690-9157-8348A8C33400}"/>
              </a:ext>
            </a:extLst>
          </p:cNvPr>
          <p:cNvPicPr>
            <a:picLocks noGrp="1" noChangeAspect="1"/>
          </p:cNvPicPr>
          <p:nvPr>
            <p:ph idx="1"/>
          </p:nvPr>
        </p:nvPicPr>
        <p:blipFill>
          <a:blip r:embed="rId2"/>
          <a:stretch>
            <a:fillRect/>
          </a:stretch>
        </p:blipFill>
        <p:spPr>
          <a:xfrm>
            <a:off x="938176" y="2057400"/>
            <a:ext cx="7267648" cy="4605027"/>
          </a:xfrm>
          <a:prstGeom prst="rect">
            <a:avLst/>
          </a:prstGeom>
        </p:spPr>
      </p:pic>
    </p:spTree>
    <p:extLst>
      <p:ext uri="{BB962C8B-B14F-4D97-AF65-F5344CB8AC3E}">
        <p14:creationId xmlns:p14="http://schemas.microsoft.com/office/powerpoint/2010/main" val="3602438240"/>
      </p:ext>
    </p:extLst>
  </p:cSld>
  <p:clrMapOvr>
    <a:masterClrMapping/>
  </p:clrMapOvr>
</p:sld>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6015849E4C0BB448AE5C79D2A5B3CE3" ma:contentTypeVersion="14" ma:contentTypeDescription="Create a new document." ma:contentTypeScope="" ma:versionID="c3c16028561c76d9b6caa7ff49c98c50">
  <xsd:schema xmlns:xsd="http://www.w3.org/2001/XMLSchema" xmlns:xs="http://www.w3.org/2001/XMLSchema" xmlns:p="http://schemas.microsoft.com/office/2006/metadata/properties" xmlns:ns3="8c222443-d295-4ed9-b50b-c0887899d137" xmlns:ns4="58a657bd-954d-47e9-a834-f04f5ee8a359" targetNamespace="http://schemas.microsoft.com/office/2006/metadata/properties" ma:root="true" ma:fieldsID="0e3807277363e6431ef773f6dd1bf0d9" ns3:_="" ns4:_="">
    <xsd:import namespace="8c222443-d295-4ed9-b50b-c0887899d137"/>
    <xsd:import namespace="58a657bd-954d-47e9-a834-f04f5ee8a35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OCR" minOccurs="0"/>
                <xsd:element ref="ns4:MediaServiceAutoKeyPoints" minOccurs="0"/>
                <xsd:element ref="ns4:MediaServiceKeyPoints" minOccurs="0"/>
                <xsd:element ref="ns4:MediaServiceDateTaken" minOccurs="0"/>
                <xsd:element ref="ns4:MediaServiceLocation"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222443-d295-4ed9-b50b-c0887899d137"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8a657bd-954d-47e9-a834-f04f5ee8a359"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5AC9E19-0FA9-45B9-A2EE-33911079BBB2}">
  <ds:schemaRefs>
    <ds:schemaRef ds:uri="http://schemas.microsoft.com/sharepoint/v3/contenttype/forms"/>
  </ds:schemaRefs>
</ds:datastoreItem>
</file>

<file path=customXml/itemProps2.xml><?xml version="1.0" encoding="utf-8"?>
<ds:datastoreItem xmlns:ds="http://schemas.openxmlformats.org/officeDocument/2006/customXml" ds:itemID="{AB294054-C265-41F8-834B-B6E7114A4A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c222443-d295-4ed9-b50b-c0887899d137"/>
    <ds:schemaRef ds:uri="58a657bd-954d-47e9-a834-f04f5ee8a35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A3A336F-93FF-43A5-A41C-6DFA881274FA}">
  <ds:schemaRefs>
    <ds:schemaRef ds:uri="http://purl.org/dc/elements/1.1/"/>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58a657bd-954d-47e9-a834-f04f5ee8a359"/>
    <ds:schemaRef ds:uri="http://www.w3.org/XML/1998/namespace"/>
    <ds:schemaRef ds:uri="8c222443-d295-4ed9-b50b-c0887899d137"/>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27115</TotalTime>
  <Pages>59</Pages>
  <Words>1473</Words>
  <Application>Microsoft Office PowerPoint</Application>
  <PresentationFormat>Letter Paper (8.5x11 in)</PresentationFormat>
  <Paragraphs>334</Paragraphs>
  <Slides>37</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Arial</vt:lpstr>
      <vt:lpstr>Book Antiqua</vt:lpstr>
      <vt:lpstr>Calibri</vt:lpstr>
      <vt:lpstr>Courier New</vt:lpstr>
      <vt:lpstr>Tahoma</vt:lpstr>
      <vt:lpstr>Times New Roman</vt:lpstr>
      <vt:lpstr>Verdana</vt:lpstr>
      <vt:lpstr>Wingdings</vt:lpstr>
      <vt:lpstr>Blends</vt:lpstr>
      <vt:lpstr>The Relational Model: </vt:lpstr>
      <vt:lpstr>Common SQL Statements and categories</vt:lpstr>
      <vt:lpstr>Data Definition Language</vt:lpstr>
      <vt:lpstr>SQL Data Definition Language (DDL):</vt:lpstr>
      <vt:lpstr>Tables are created by the DBA or DB design</vt:lpstr>
      <vt:lpstr>PowerPoint Presentation</vt:lpstr>
      <vt:lpstr>Common data types:</vt:lpstr>
      <vt:lpstr>MySQL in-class example:</vt:lpstr>
      <vt:lpstr>ERD for Shelter table</vt:lpstr>
      <vt:lpstr>PowerPoint Presentation</vt:lpstr>
      <vt:lpstr>You should see the Action Output window:</vt:lpstr>
      <vt:lpstr>What happens if you try to run it again?</vt:lpstr>
      <vt:lpstr>MySQL in-class example:</vt:lpstr>
      <vt:lpstr>Action Output</vt:lpstr>
      <vt:lpstr>Changing the Structure of a Relational Database</vt:lpstr>
      <vt:lpstr>Examples of ALTER statement:</vt:lpstr>
      <vt:lpstr>“Widening” a column:</vt:lpstr>
      <vt:lpstr>Examples of DROP:</vt:lpstr>
      <vt:lpstr>How to declare NOT NULL</vt:lpstr>
      <vt:lpstr>How to declare a composite primary key</vt:lpstr>
      <vt:lpstr>COMMIT command</vt:lpstr>
      <vt:lpstr>Data Manipulation Language</vt:lpstr>
      <vt:lpstr>Common SQL Statements and categories</vt:lpstr>
      <vt:lpstr>INSERT new records into a table</vt:lpstr>
      <vt:lpstr>Example:</vt:lpstr>
      <vt:lpstr>Another way to INSERT</vt:lpstr>
      <vt:lpstr>INSERT rows into Shelter:</vt:lpstr>
      <vt:lpstr>INSERT rows into employee:</vt:lpstr>
      <vt:lpstr>UPDATE one or more records in a table</vt:lpstr>
      <vt:lpstr>Enter and run this command in MySQL:</vt:lpstr>
      <vt:lpstr>Be careful with UPDATE </vt:lpstr>
      <vt:lpstr>DELETE one or more records in a table</vt:lpstr>
      <vt:lpstr>DELETE a row from Shelter:</vt:lpstr>
      <vt:lpstr>Be careful with DELETE </vt:lpstr>
      <vt:lpstr>Reverse Engineering in MySQL</vt:lpstr>
      <vt:lpstr>Select Database | Reverse Engineer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dc:title>
  <dc:subject>Database Management</dc:subject>
  <dc:creator>Tina Ashford - Macon State College</dc:creator>
  <cp:lastModifiedBy>Lissa Pollacia</cp:lastModifiedBy>
  <cp:revision>246</cp:revision>
  <cp:lastPrinted>1998-03-13T01:38:04Z</cp:lastPrinted>
  <dcterms:created xsi:type="dcterms:W3CDTF">1998-03-09T15:36:56Z</dcterms:created>
  <dcterms:modified xsi:type="dcterms:W3CDTF">2023-02-15T18:05:13Z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0x01010006015849E4C0BB448AE5C79D2A5B3CE3</vt:lpwstr>
  </property>
</Properties>
</file>